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7"/>
  </p:notesMasterIdLst>
  <p:handoutMasterIdLst>
    <p:handoutMasterId r:id="rId28"/>
  </p:handoutMasterIdLst>
  <p:sldIdLst>
    <p:sldId id="305" r:id="rId5"/>
    <p:sldId id="258" r:id="rId6"/>
    <p:sldId id="316" r:id="rId7"/>
    <p:sldId id="260" r:id="rId8"/>
    <p:sldId id="317" r:id="rId9"/>
    <p:sldId id="290" r:id="rId10"/>
    <p:sldId id="313" r:id="rId11"/>
    <p:sldId id="312" r:id="rId12"/>
    <p:sldId id="307" r:id="rId13"/>
    <p:sldId id="291" r:id="rId14"/>
    <p:sldId id="308" r:id="rId15"/>
    <p:sldId id="309" r:id="rId16"/>
    <p:sldId id="269" r:id="rId17"/>
    <p:sldId id="297" r:id="rId18"/>
    <p:sldId id="314" r:id="rId19"/>
    <p:sldId id="272" r:id="rId20"/>
    <p:sldId id="310" r:id="rId21"/>
    <p:sldId id="298" r:id="rId22"/>
    <p:sldId id="275" r:id="rId23"/>
    <p:sldId id="315" r:id="rId24"/>
    <p:sldId id="277" r:id="rId25"/>
    <p:sldId id="304" r:id="rId26"/>
  </p:sldIdLst>
  <p:sldSz cx="12192000" cy="6858000"/>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50C1A2-0C33-45AA-8A88-46600E2A4F6C}" v="6" dt="2025-03-12T13:10:41.5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ianwei Han" userId="10cfedb6-1336-4a35-a765-0fa98c70d033" providerId="ADAL" clId="{6450C1A2-0C33-45AA-8A88-46600E2A4F6C}"/>
    <pc:docChg chg="undo custSel modSld">
      <pc:chgData name="Tianwei Han" userId="10cfedb6-1336-4a35-a765-0fa98c70d033" providerId="ADAL" clId="{6450C1A2-0C33-45AA-8A88-46600E2A4F6C}" dt="2025-03-12T13:10:41.514" v="5" actId="700"/>
      <pc:docMkLst>
        <pc:docMk/>
      </pc:docMkLst>
      <pc:sldChg chg="modSp mod chgLayout">
        <pc:chgData name="Tianwei Han" userId="10cfedb6-1336-4a35-a765-0fa98c70d033" providerId="ADAL" clId="{6450C1A2-0C33-45AA-8A88-46600E2A4F6C}" dt="2025-03-12T13:10:41.514" v="5" actId="700"/>
        <pc:sldMkLst>
          <pc:docMk/>
          <pc:sldMk cId="2100209266" sldId="314"/>
        </pc:sldMkLst>
        <pc:spChg chg="mod ord">
          <ac:chgData name="Tianwei Han" userId="10cfedb6-1336-4a35-a765-0fa98c70d033" providerId="ADAL" clId="{6450C1A2-0C33-45AA-8A88-46600E2A4F6C}" dt="2025-03-12T13:10:41.514" v="5" actId="700"/>
          <ac:spMkLst>
            <pc:docMk/>
            <pc:sldMk cId="2100209266" sldId="314"/>
            <ac:spMk id="2" creationId="{E931E884-F561-4E4D-994B-875C596FA00F}"/>
          </ac:spMkLst>
        </pc:spChg>
        <pc:spChg chg="mod ord">
          <ac:chgData name="Tianwei Han" userId="10cfedb6-1336-4a35-a765-0fa98c70d033" providerId="ADAL" clId="{6450C1A2-0C33-45AA-8A88-46600E2A4F6C}" dt="2025-03-12T13:10:41.514" v="5" actId="700"/>
          <ac:spMkLst>
            <pc:docMk/>
            <pc:sldMk cId="2100209266" sldId="314"/>
            <ac:spMk id="3" creationId="{CF771B1B-4EB6-37C1-E1DF-DF663492847A}"/>
          </ac:spMkLst>
        </pc:spChg>
        <pc:spChg chg="mod ord">
          <ac:chgData name="Tianwei Han" userId="10cfedb6-1336-4a35-a765-0fa98c70d033" providerId="ADAL" clId="{6450C1A2-0C33-45AA-8A88-46600E2A4F6C}" dt="2025-03-12T13:10:41.514" v="5" actId="700"/>
          <ac:spMkLst>
            <pc:docMk/>
            <pc:sldMk cId="2100209266" sldId="314"/>
            <ac:spMk id="4" creationId="{1B84E96A-38C2-639F-6019-5D210FDEF6DF}"/>
          </ac:spMkLst>
        </pc:spChg>
        <pc:spChg chg="mod ord">
          <ac:chgData name="Tianwei Han" userId="10cfedb6-1336-4a35-a765-0fa98c70d033" providerId="ADAL" clId="{6450C1A2-0C33-45AA-8A88-46600E2A4F6C}" dt="2025-03-12T13:10:41.514" v="5" actId="700"/>
          <ac:spMkLst>
            <pc:docMk/>
            <pc:sldMk cId="2100209266" sldId="314"/>
            <ac:spMk id="5" creationId="{F6A65C22-5AED-A768-0043-B4DF13CF4089}"/>
          </ac:spMkLst>
        </pc:spChg>
        <pc:spChg chg="mod">
          <ac:chgData name="Tianwei Han" userId="10cfedb6-1336-4a35-a765-0fa98c70d033" providerId="ADAL" clId="{6450C1A2-0C33-45AA-8A88-46600E2A4F6C}" dt="2025-03-12T13:10:10.978" v="3" actId="1076"/>
          <ac:spMkLst>
            <pc:docMk/>
            <pc:sldMk cId="2100209266" sldId="314"/>
            <ac:spMk id="6" creationId="{6F1ACEAD-937C-9F38-68FB-6183FE6A7B4B}"/>
          </ac:spMkLst>
        </pc:spChg>
        <pc:spChg chg="mod ord">
          <ac:chgData name="Tianwei Han" userId="10cfedb6-1336-4a35-a765-0fa98c70d033" providerId="ADAL" clId="{6450C1A2-0C33-45AA-8A88-46600E2A4F6C}" dt="2025-03-12T13:10:41.514" v="5" actId="700"/>
          <ac:spMkLst>
            <pc:docMk/>
            <pc:sldMk cId="2100209266" sldId="314"/>
            <ac:spMk id="7" creationId="{129D04F8-766B-205B-5E7C-C6A2D514D292}"/>
          </ac:spMkLst>
        </pc:spChg>
        <pc:spChg chg="mod ord">
          <ac:chgData name="Tianwei Han" userId="10cfedb6-1336-4a35-a765-0fa98c70d033" providerId="ADAL" clId="{6450C1A2-0C33-45AA-8A88-46600E2A4F6C}" dt="2025-03-12T13:10:41.514" v="5" actId="700"/>
          <ac:spMkLst>
            <pc:docMk/>
            <pc:sldMk cId="2100209266" sldId="314"/>
            <ac:spMk id="8" creationId="{D77E23B8-19A1-9E2B-7919-2BECD158CBE6}"/>
          </ac:spMkLst>
        </pc:spChg>
        <pc:spChg chg="mod ord">
          <ac:chgData name="Tianwei Han" userId="10cfedb6-1336-4a35-a765-0fa98c70d033" providerId="ADAL" clId="{6450C1A2-0C33-45AA-8A88-46600E2A4F6C}" dt="2025-03-12T13:10:41.514" v="5" actId="700"/>
          <ac:spMkLst>
            <pc:docMk/>
            <pc:sldMk cId="2100209266" sldId="314"/>
            <ac:spMk id="10" creationId="{283940A0-B5C0-EA7F-EC46-CB6B4CA9A4E6}"/>
          </ac:spMkLst>
        </pc:spChg>
        <pc:spChg chg="mod ord">
          <ac:chgData name="Tianwei Han" userId="10cfedb6-1336-4a35-a765-0fa98c70d033" providerId="ADAL" clId="{6450C1A2-0C33-45AA-8A88-46600E2A4F6C}" dt="2025-03-12T13:10:41.514" v="5" actId="700"/>
          <ac:spMkLst>
            <pc:docMk/>
            <pc:sldMk cId="2100209266" sldId="314"/>
            <ac:spMk id="11" creationId="{01338A1B-8F04-31B8-555B-C4136C332A18}"/>
          </ac:spMkLst>
        </pc:spChg>
        <pc:spChg chg="mod ord">
          <ac:chgData name="Tianwei Han" userId="10cfedb6-1336-4a35-a765-0fa98c70d033" providerId="ADAL" clId="{6450C1A2-0C33-45AA-8A88-46600E2A4F6C}" dt="2025-03-12T13:10:41.514" v="5" actId="700"/>
          <ac:spMkLst>
            <pc:docMk/>
            <pc:sldMk cId="2100209266" sldId="314"/>
            <ac:spMk id="12" creationId="{48AF5B86-3C6C-1FAE-7DA0-81332B7DEBE9}"/>
          </ac:spMkLst>
        </pc:spChg>
        <pc:spChg chg="mod ord">
          <ac:chgData name="Tianwei Han" userId="10cfedb6-1336-4a35-a765-0fa98c70d033" providerId="ADAL" clId="{6450C1A2-0C33-45AA-8A88-46600E2A4F6C}" dt="2025-03-12T13:10:41.514" v="5" actId="700"/>
          <ac:spMkLst>
            <pc:docMk/>
            <pc:sldMk cId="2100209266" sldId="314"/>
            <ac:spMk id="14" creationId="{E45C42D2-AD3F-93AB-C136-C2945103A58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368F83A-302B-D5C7-8388-31A7738B9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5529D8-29D3-4EF8-AFE4-9B04C334D78A}" type="datetimeFigureOut">
              <a:rPr lang="en-US" smtClean="0"/>
              <a:t>4/28/2025</a:t>
            </a:fld>
            <a:endParaRPr lang="en-US" dirty="0"/>
          </a:p>
        </p:txBody>
      </p:sp>
      <p:sp>
        <p:nvSpPr>
          <p:cNvPr id="4" name="Footer Placeholder 3">
            <a:extLst>
              <a:ext uri="{FF2B5EF4-FFF2-40B4-BE49-F238E27FC236}">
                <a16:creationId xmlns:a16="http://schemas.microsoft.com/office/drawing/2014/main" id="{A90593AB-C6A0-9A15-AB36-A73DC45ECA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Footer</a:t>
            </a:r>
          </a:p>
        </p:txBody>
      </p:sp>
      <p:sp>
        <p:nvSpPr>
          <p:cNvPr id="5" name="Slide Number Placeholder 4">
            <a:extLst>
              <a:ext uri="{FF2B5EF4-FFF2-40B4-BE49-F238E27FC236}">
                <a16:creationId xmlns:a16="http://schemas.microsoft.com/office/drawing/2014/main" id="{EEFA4FD5-91A7-B4C3-9946-947BB86E9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CE52CC-DD0F-44B3-B13D-E7228EEC80E7}" type="slidenum">
              <a:rPr lang="en-US" smtClean="0"/>
              <a:t>‹#›</a:t>
            </a:fld>
            <a:endParaRPr lang="en-US" dirty="0"/>
          </a:p>
        </p:txBody>
      </p:sp>
      <p:sp>
        <p:nvSpPr>
          <p:cNvPr id="6" name="Header Placeholder 5">
            <a:extLst>
              <a:ext uri="{FF2B5EF4-FFF2-40B4-BE49-F238E27FC236}">
                <a16:creationId xmlns:a16="http://schemas.microsoft.com/office/drawing/2014/main" id="{7D257EEE-7A71-A801-1D30-27730853F4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ltLang="zh-CN" dirty="0"/>
              <a:t>Header</a:t>
            </a:r>
            <a:endParaRPr lang="en-US" dirty="0"/>
          </a:p>
        </p:txBody>
      </p:sp>
    </p:spTree>
    <p:extLst>
      <p:ext uri="{BB962C8B-B14F-4D97-AF65-F5344CB8AC3E}">
        <p14:creationId xmlns:p14="http://schemas.microsoft.com/office/powerpoint/2010/main" val="332336346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jpe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dirty="0"/>
              <a:t>Click to edit Master text styles</a:t>
            </a:r>
            <a:endParaRPr lang="zh-CN" altLang="en-US" dirty="0"/>
          </a:p>
          <a:p>
            <a:pPr lvl="1"/>
            <a:r>
              <a:rPr lang="en-US" altLang="zh-CN" dirty="0"/>
              <a:t>Second</a:t>
            </a:r>
            <a:r>
              <a:rPr lang="zh-CN" altLang="en-US" dirty="0"/>
              <a:t> </a:t>
            </a:r>
            <a:r>
              <a:rPr lang="en-US" altLang="zh-CN" dirty="0"/>
              <a:t>level</a:t>
            </a:r>
            <a:endParaRPr lang="zh-CN" altLang="en-US" dirty="0"/>
          </a:p>
          <a:p>
            <a:pPr lvl="2"/>
            <a:r>
              <a:rPr lang="en-US" altLang="zh-CN" dirty="0"/>
              <a:t>Third</a:t>
            </a:r>
            <a:r>
              <a:rPr lang="zh-CN" altLang="en-US" dirty="0"/>
              <a:t> </a:t>
            </a:r>
            <a:r>
              <a:rPr lang="en-US" altLang="zh-CN" dirty="0"/>
              <a:t>level</a:t>
            </a:r>
            <a:endParaRPr lang="zh-CN" altLang="en-US" dirty="0"/>
          </a:p>
          <a:p>
            <a:pPr lvl="3"/>
            <a:r>
              <a:rPr lang="en-US" altLang="zh-CN" dirty="0"/>
              <a:t>Fourth level</a:t>
            </a:r>
            <a:endParaRPr lang="zh-CN" altLang="en-US" dirty="0"/>
          </a:p>
          <a:p>
            <a:pPr lvl="4"/>
            <a:r>
              <a:rPr lang="en-US" altLang="zh-CN" dirty="0"/>
              <a:t>Fifth level</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3DABDA-89F0-4727-B28F-05A90B0069BB}" type="slidenum">
              <a:rPr lang="zh-CN" altLang="en-US" smtClean="0"/>
              <a:t>‹#›</a:t>
            </a:fld>
            <a:endParaRPr lang="zh-CN" altLang="en-US"/>
          </a:p>
        </p:txBody>
      </p:sp>
      <p:sp>
        <p:nvSpPr>
          <p:cNvPr id="8" name="Date Placeholder 7">
            <a:extLst>
              <a:ext uri="{FF2B5EF4-FFF2-40B4-BE49-F238E27FC236}">
                <a16:creationId xmlns:a16="http://schemas.microsoft.com/office/drawing/2014/main" id="{2D11F53F-2F00-3651-F337-81306AF8F1E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F805B-254D-4FE1-8316-FEA92B4B8253}" type="datetimeFigureOut">
              <a:rPr lang="en-US" smtClean="0"/>
              <a:t>4/28/2025</a:t>
            </a:fld>
            <a:endParaRPr lang="en-US"/>
          </a:p>
        </p:txBody>
      </p:sp>
    </p:spTree>
    <p:extLst>
      <p:ext uri="{BB962C8B-B14F-4D97-AF65-F5344CB8AC3E}">
        <p14:creationId xmlns:p14="http://schemas.microsoft.com/office/powerpoint/2010/main" val="469895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1208" y="548642"/>
            <a:ext cx="7478991" cy="4342954"/>
          </a:xfrm>
          <a:prstGeom prst="rect">
            <a:avLst/>
          </a:prstGeom>
        </p:spPr>
        <p:txBody>
          <a:bodyPr lIns="0" tIns="0" rIns="0" bIns="0" anchor="b">
            <a:normAutofit/>
          </a:bodyPr>
          <a:lstStyle>
            <a:lvl1pPr algn="l">
              <a:defRPr sz="5200">
                <a:solidFill>
                  <a:schemeClr val="accent1">
                    <a:lumMod val="75000"/>
                  </a:schemeClr>
                </a:solidFill>
              </a:defRPr>
            </a:lvl1pPr>
          </a:lstStyle>
          <a:p>
            <a:r>
              <a:rPr lang="en-US" dirty="0"/>
              <a:t>Click to edit Master title style</a:t>
            </a:r>
          </a:p>
        </p:txBody>
      </p:sp>
      <p:sp>
        <p:nvSpPr>
          <p:cNvPr id="6" name="Subtitle 2">
            <a:extLst>
              <a:ext uri="{FF2B5EF4-FFF2-40B4-BE49-F238E27FC236}">
                <a16:creationId xmlns:a16="http://schemas.microsoft.com/office/drawing/2014/main" id="{7295D8B2-9056-5F99-524B-992D6B71BB73}"/>
              </a:ext>
            </a:extLst>
          </p:cNvPr>
          <p:cNvSpPr>
            <a:spLocks noGrp="1"/>
          </p:cNvSpPr>
          <p:nvPr>
            <p:ph type="subTitle" idx="1"/>
          </p:nvPr>
        </p:nvSpPr>
        <p:spPr>
          <a:xfrm>
            <a:off x="521208" y="5104661"/>
            <a:ext cx="7478990" cy="851023"/>
          </a:xfrm>
        </p:spPr>
        <p:txBody>
          <a:bodyPr lIns="0" tIns="0" rIns="0" bIns="0" anchor="b">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CN" dirty="0"/>
          </a:p>
        </p:txBody>
      </p:sp>
      <p:sp>
        <p:nvSpPr>
          <p:cNvPr id="7" name="Date Placeholder 6">
            <a:extLst>
              <a:ext uri="{FF2B5EF4-FFF2-40B4-BE49-F238E27FC236}">
                <a16:creationId xmlns:a16="http://schemas.microsoft.com/office/drawing/2014/main" id="{F2BE211A-2B25-73F9-8610-7F479B5CFB4D}"/>
              </a:ext>
            </a:extLst>
          </p:cNvPr>
          <p:cNvSpPr>
            <a:spLocks noGrp="1"/>
          </p:cNvSpPr>
          <p:nvPr>
            <p:ph type="dt" sz="half" idx="10"/>
          </p:nvPr>
        </p:nvSpPr>
        <p:spPr/>
        <p:txBody>
          <a:bodyPr/>
          <a:lstStyle/>
          <a:p>
            <a:r>
              <a:rPr lang="en-US" altLang="zh-CN"/>
              <a:t>03/12/2025</a:t>
            </a:r>
          </a:p>
        </p:txBody>
      </p:sp>
      <p:sp>
        <p:nvSpPr>
          <p:cNvPr id="8" name="Footer Placeholder 7">
            <a:extLst>
              <a:ext uri="{FF2B5EF4-FFF2-40B4-BE49-F238E27FC236}">
                <a16:creationId xmlns:a16="http://schemas.microsoft.com/office/drawing/2014/main" id="{9631AC5D-4652-E05B-977E-27B58CD83516}"/>
              </a:ext>
            </a:extLst>
          </p:cNvPr>
          <p:cNvSpPr>
            <a:spLocks noGrp="1"/>
          </p:cNvSpPr>
          <p:nvPr>
            <p:ph type="ftr" sz="quarter" idx="11"/>
          </p:nvPr>
        </p:nvSpPr>
        <p:spPr/>
        <p:txBody>
          <a:bodyPr/>
          <a:lstStyle/>
          <a:p>
            <a:r>
              <a:rPr lang="en-US" altLang="zh-CN"/>
              <a:t>Sample Footer Text</a:t>
            </a:r>
          </a:p>
        </p:txBody>
      </p:sp>
      <p:sp>
        <p:nvSpPr>
          <p:cNvPr id="10" name="Freeform 3">
            <a:extLst>
              <a:ext uri="{FF2B5EF4-FFF2-40B4-BE49-F238E27FC236}">
                <a16:creationId xmlns:a16="http://schemas.microsoft.com/office/drawing/2014/main" id="{EC35B749-8DE8-ADCB-2F86-C87BF3917122}"/>
              </a:ext>
              <a:ext uri="{C183D7F6-B498-43B3-948B-1728B52AA6E4}">
                <adec:decorative xmlns:adec="http://schemas.microsoft.com/office/drawing/2017/decorative" val="1"/>
              </a:ext>
            </a:extLst>
          </p:cNvPr>
          <p:cNvSpPr/>
          <p:nvPr userDrawn="1"/>
        </p:nvSpPr>
        <p:spPr>
          <a:xfrm>
            <a:off x="9327093" y="703251"/>
            <a:ext cx="2338939" cy="5687058"/>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1" name="Freeform 16">
            <a:extLst>
              <a:ext uri="{FF2B5EF4-FFF2-40B4-BE49-F238E27FC236}">
                <a16:creationId xmlns:a16="http://schemas.microsoft.com/office/drawing/2014/main" id="{030EDAE8-F31E-51B4-86B8-F173F8DAA8F9}"/>
              </a:ext>
              <a:ext uri="{C183D7F6-B498-43B3-948B-1728B52AA6E4}">
                <adec:decorative xmlns:adec="http://schemas.microsoft.com/office/drawing/2017/decorative" val="1"/>
              </a:ext>
            </a:extLst>
          </p:cNvPr>
          <p:cNvSpPr/>
          <p:nvPr userDrawn="1"/>
        </p:nvSpPr>
        <p:spPr>
          <a:xfrm>
            <a:off x="10825640" y="113030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3" name="Freeform 16">
            <a:extLst>
              <a:ext uri="{FF2B5EF4-FFF2-40B4-BE49-F238E27FC236}">
                <a16:creationId xmlns:a16="http://schemas.microsoft.com/office/drawing/2014/main" id="{D79DEA20-1D89-DBC1-6D1C-7E4145FFFAC1}"/>
              </a:ext>
              <a:ext uri="{C183D7F6-B498-43B3-948B-1728B52AA6E4}">
                <adec:decorative xmlns:adec="http://schemas.microsoft.com/office/drawing/2017/decorative" val="1"/>
              </a:ext>
            </a:extLst>
          </p:cNvPr>
          <p:cNvSpPr/>
          <p:nvPr userDrawn="1"/>
        </p:nvSpPr>
        <p:spPr>
          <a:xfrm flipH="1">
            <a:off x="8906897" y="598075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6" name="Freeform 16">
            <a:extLst>
              <a:ext uri="{FF2B5EF4-FFF2-40B4-BE49-F238E27FC236}">
                <a16:creationId xmlns:a16="http://schemas.microsoft.com/office/drawing/2014/main" id="{927774AB-5184-F8DC-EBAD-8B96689239F5}"/>
              </a:ext>
              <a:ext uri="{C183D7F6-B498-43B3-948B-1728B52AA6E4}">
                <adec:decorative xmlns:adec="http://schemas.microsoft.com/office/drawing/2017/decorative" val="1"/>
              </a:ext>
            </a:extLst>
          </p:cNvPr>
          <p:cNvSpPr/>
          <p:nvPr userDrawn="1"/>
        </p:nvSpPr>
        <p:spPr>
          <a:xfrm flipH="1">
            <a:off x="9327093" y="598075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
        <p:nvSpPr>
          <p:cNvPr id="17" name="Freeform 16">
            <a:extLst>
              <a:ext uri="{FF2B5EF4-FFF2-40B4-BE49-F238E27FC236}">
                <a16:creationId xmlns:a16="http://schemas.microsoft.com/office/drawing/2014/main" id="{9350B783-78C6-EE38-DA71-7E78047B5D98}"/>
              </a:ext>
              <a:ext uri="{C183D7F6-B498-43B3-948B-1728B52AA6E4}">
                <adec:decorative xmlns:adec="http://schemas.microsoft.com/office/drawing/2017/decorative" val="1"/>
              </a:ext>
            </a:extLst>
          </p:cNvPr>
          <p:cNvSpPr/>
          <p:nvPr userDrawn="1"/>
        </p:nvSpPr>
        <p:spPr>
          <a:xfrm>
            <a:off x="11245836" y="703251"/>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 name="Slide Number Placeholder 8">
            <a:extLst>
              <a:ext uri="{FF2B5EF4-FFF2-40B4-BE49-F238E27FC236}">
                <a16:creationId xmlns:a16="http://schemas.microsoft.com/office/drawing/2014/main" id="{3A7970F0-3A4F-145C-49D5-4CE5EE447C6C}"/>
              </a:ext>
            </a:extLst>
          </p:cNvPr>
          <p:cNvSpPr>
            <a:spLocks noGrp="1"/>
          </p:cNvSpPr>
          <p:nvPr>
            <p:ph type="sldNum" sz="half" idx="12"/>
          </p:nvPr>
        </p:nvSpPr>
        <p:spPr>
          <a:xfrm>
            <a:off x="7858125" y="6400800"/>
            <a:ext cx="3657600" cy="266700"/>
          </a:xfrm>
        </p:spPr>
        <p:txBody>
          <a:body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3625499226"/>
      </p:ext>
    </p:extLst>
  </p:cSld>
  <p:clrMapOvr>
    <a:masterClrMapping/>
  </p:clrMapOvr>
  <p:extLst>
    <p:ext uri="{DCECCB84-F9BA-43D5-87BE-67443E8EF086}">
      <p15:sldGuideLst xmlns:p15="http://schemas.microsoft.com/office/powerpoint/2012/main">
        <p15:guide id="5" orient="horz" pos="2137" userDrawn="1">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5 ite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856823" y="1231969"/>
            <a:ext cx="3200827" cy="4711631"/>
          </a:xfrm>
          <a:prstGeom prst="rect">
            <a:avLst/>
          </a:prstGeom>
        </p:spPr>
        <p:txBody>
          <a:bodyPr lIns="0" tIns="0" rIns="0" bIns="0" anchor="ctr">
            <a:normAutofit/>
          </a:bodyPr>
          <a:lstStyle>
            <a:lvl1pPr algn="ctr">
              <a:defRPr sz="3600">
                <a:solidFill>
                  <a:schemeClr val="accent1">
                    <a:lumMod val="75000"/>
                  </a:schemeClr>
                </a:solidFill>
              </a:defRPr>
            </a:lvl1pPr>
          </a:lstStyle>
          <a:p>
            <a:r>
              <a:rPr lang="en-US"/>
              <a:t>Click to edit Master title style</a:t>
            </a:r>
          </a:p>
        </p:txBody>
      </p:sp>
      <p:sp>
        <p:nvSpPr>
          <p:cNvPr id="46" name="Text Placeholder 45">
            <a:extLst>
              <a:ext uri="{FF2B5EF4-FFF2-40B4-BE49-F238E27FC236}">
                <a16:creationId xmlns:a16="http://schemas.microsoft.com/office/drawing/2014/main" id="{48B0F28F-0C6C-C34B-89FA-14F172472B22}"/>
              </a:ext>
            </a:extLst>
          </p:cNvPr>
          <p:cNvSpPr>
            <a:spLocks noGrp="1"/>
          </p:cNvSpPr>
          <p:nvPr>
            <p:ph type="body" sz="quarter" idx="31" hasCustomPrompt="1"/>
          </p:nvPr>
        </p:nvSpPr>
        <p:spPr>
          <a:xfrm>
            <a:off x="4722023" y="1671090"/>
            <a:ext cx="579438" cy="559779"/>
          </a:xfrm>
        </p:spPr>
        <p:txBody>
          <a:bodyPr lIns="0" tIns="0" rIns="0" bIns="0" anchor="b"/>
          <a:lstStyle>
            <a:lvl1pPr marL="0" indent="0" algn="ctr">
              <a:buNone/>
              <a:defRPr>
                <a:solidFill>
                  <a:schemeClr val="accent1">
                    <a:lumMod val="75000"/>
                  </a:schemeClr>
                </a:solidFill>
              </a:defRPr>
            </a:lvl1pPr>
          </a:lstStyle>
          <a:p>
            <a:pPr lvl="0"/>
            <a:r>
              <a:rPr lang="en-US"/>
              <a:t>01</a:t>
            </a:r>
          </a:p>
        </p:txBody>
      </p:sp>
      <p:sp>
        <p:nvSpPr>
          <p:cNvPr id="18" name="Text Placeholder 2">
            <a:extLst>
              <a:ext uri="{FF2B5EF4-FFF2-40B4-BE49-F238E27FC236}">
                <a16:creationId xmlns:a16="http://schemas.microsoft.com/office/drawing/2014/main" id="{940AE24D-CA4C-6015-CE13-8F5F9A3F807C}"/>
              </a:ext>
            </a:extLst>
          </p:cNvPr>
          <p:cNvSpPr>
            <a:spLocks noGrp="1"/>
          </p:cNvSpPr>
          <p:nvPr>
            <p:ph type="body" idx="1" hasCustomPrompt="1"/>
          </p:nvPr>
        </p:nvSpPr>
        <p:spPr>
          <a:xfrm>
            <a:off x="5461547" y="1677447"/>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7" name="Text Placeholder 45">
            <a:extLst>
              <a:ext uri="{FF2B5EF4-FFF2-40B4-BE49-F238E27FC236}">
                <a16:creationId xmlns:a16="http://schemas.microsoft.com/office/drawing/2014/main" id="{FF2249B5-E3EF-2A61-DA34-6F638565C4B1}"/>
              </a:ext>
            </a:extLst>
          </p:cNvPr>
          <p:cNvSpPr>
            <a:spLocks noGrp="1"/>
          </p:cNvSpPr>
          <p:nvPr>
            <p:ph type="body" sz="quarter" idx="32" hasCustomPrompt="1"/>
          </p:nvPr>
        </p:nvSpPr>
        <p:spPr>
          <a:xfrm>
            <a:off x="4722023" y="2424339"/>
            <a:ext cx="579438" cy="559779"/>
          </a:xfrm>
        </p:spPr>
        <p:txBody>
          <a:bodyPr lIns="0" tIns="0" rIns="0" bIns="0" anchor="b"/>
          <a:lstStyle>
            <a:lvl1pPr marL="0" indent="0" algn="ctr">
              <a:buNone/>
              <a:defRPr>
                <a:solidFill>
                  <a:schemeClr val="accent1">
                    <a:lumMod val="75000"/>
                  </a:schemeClr>
                </a:solidFill>
              </a:defRPr>
            </a:lvl1pPr>
          </a:lstStyle>
          <a:p>
            <a:pPr lvl="0"/>
            <a:r>
              <a:rPr lang="en-US"/>
              <a:t>02</a:t>
            </a:r>
          </a:p>
        </p:txBody>
      </p:sp>
      <p:sp>
        <p:nvSpPr>
          <p:cNvPr id="20" name="Text Placeholder 2">
            <a:extLst>
              <a:ext uri="{FF2B5EF4-FFF2-40B4-BE49-F238E27FC236}">
                <a16:creationId xmlns:a16="http://schemas.microsoft.com/office/drawing/2014/main" id="{B27FB7B6-1333-FBCB-1F39-EFF7587DB75F}"/>
              </a:ext>
            </a:extLst>
          </p:cNvPr>
          <p:cNvSpPr>
            <a:spLocks noGrp="1"/>
          </p:cNvSpPr>
          <p:nvPr>
            <p:ph type="body" idx="17" hasCustomPrompt="1"/>
          </p:nvPr>
        </p:nvSpPr>
        <p:spPr>
          <a:xfrm>
            <a:off x="5461547" y="2430696"/>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45">
            <a:extLst>
              <a:ext uri="{FF2B5EF4-FFF2-40B4-BE49-F238E27FC236}">
                <a16:creationId xmlns:a16="http://schemas.microsoft.com/office/drawing/2014/main" id="{EAE0F2F7-60FC-481B-75C8-43B1393874A4}"/>
              </a:ext>
            </a:extLst>
          </p:cNvPr>
          <p:cNvSpPr>
            <a:spLocks noGrp="1"/>
          </p:cNvSpPr>
          <p:nvPr>
            <p:ph type="body" sz="quarter" idx="33" hasCustomPrompt="1"/>
          </p:nvPr>
        </p:nvSpPr>
        <p:spPr>
          <a:xfrm>
            <a:off x="4722023" y="3171231"/>
            <a:ext cx="579438" cy="559779"/>
          </a:xfrm>
        </p:spPr>
        <p:txBody>
          <a:bodyPr lIns="0" tIns="0" rIns="0" bIns="0" anchor="b"/>
          <a:lstStyle>
            <a:lvl1pPr marL="0" indent="0" algn="ctr">
              <a:buNone/>
              <a:defRPr>
                <a:solidFill>
                  <a:schemeClr val="accent1">
                    <a:lumMod val="75000"/>
                  </a:schemeClr>
                </a:solidFill>
              </a:defRPr>
            </a:lvl1pPr>
          </a:lstStyle>
          <a:p>
            <a:pPr lvl="0"/>
            <a:r>
              <a:rPr lang="en-US"/>
              <a:t>03</a:t>
            </a:r>
          </a:p>
        </p:txBody>
      </p:sp>
      <p:sp>
        <p:nvSpPr>
          <p:cNvPr id="21" name="Text Placeholder 2">
            <a:extLst>
              <a:ext uri="{FF2B5EF4-FFF2-40B4-BE49-F238E27FC236}">
                <a16:creationId xmlns:a16="http://schemas.microsoft.com/office/drawing/2014/main" id="{2D3DA225-1218-80C3-2B80-287832B27A88}"/>
              </a:ext>
            </a:extLst>
          </p:cNvPr>
          <p:cNvSpPr>
            <a:spLocks noGrp="1"/>
          </p:cNvSpPr>
          <p:nvPr>
            <p:ph type="body" idx="18" hasCustomPrompt="1"/>
          </p:nvPr>
        </p:nvSpPr>
        <p:spPr>
          <a:xfrm>
            <a:off x="5480598" y="3177588"/>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9" name="Text Placeholder 45">
            <a:extLst>
              <a:ext uri="{FF2B5EF4-FFF2-40B4-BE49-F238E27FC236}">
                <a16:creationId xmlns:a16="http://schemas.microsoft.com/office/drawing/2014/main" id="{3B492BAE-C9D1-4D61-4697-76847AB5785C}"/>
              </a:ext>
            </a:extLst>
          </p:cNvPr>
          <p:cNvSpPr>
            <a:spLocks noGrp="1"/>
          </p:cNvSpPr>
          <p:nvPr>
            <p:ph type="body" sz="quarter" idx="34" hasCustomPrompt="1"/>
          </p:nvPr>
        </p:nvSpPr>
        <p:spPr>
          <a:xfrm>
            <a:off x="4722023" y="3931308"/>
            <a:ext cx="579438" cy="559779"/>
          </a:xfrm>
        </p:spPr>
        <p:txBody>
          <a:bodyPr lIns="0" tIns="0" rIns="0" bIns="0" anchor="b"/>
          <a:lstStyle>
            <a:lvl1pPr marL="0" indent="0" algn="ctr">
              <a:buNone/>
              <a:defRPr>
                <a:solidFill>
                  <a:schemeClr val="accent1">
                    <a:lumMod val="75000"/>
                  </a:schemeClr>
                </a:solidFill>
              </a:defRPr>
            </a:lvl1pPr>
          </a:lstStyle>
          <a:p>
            <a:pPr lvl="0"/>
            <a:r>
              <a:rPr lang="en-US"/>
              <a:t>04</a:t>
            </a:r>
          </a:p>
        </p:txBody>
      </p:sp>
      <p:sp>
        <p:nvSpPr>
          <p:cNvPr id="22" name="Text Placeholder 2">
            <a:extLst>
              <a:ext uri="{FF2B5EF4-FFF2-40B4-BE49-F238E27FC236}">
                <a16:creationId xmlns:a16="http://schemas.microsoft.com/office/drawing/2014/main" id="{CDE5D6F0-65E5-A0F7-C7F2-45363510923A}"/>
              </a:ext>
            </a:extLst>
          </p:cNvPr>
          <p:cNvSpPr>
            <a:spLocks noGrp="1"/>
          </p:cNvSpPr>
          <p:nvPr>
            <p:ph type="body" idx="19" hasCustomPrompt="1"/>
          </p:nvPr>
        </p:nvSpPr>
        <p:spPr>
          <a:xfrm>
            <a:off x="5480598" y="3937665"/>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0" name="Text Placeholder 45">
            <a:extLst>
              <a:ext uri="{FF2B5EF4-FFF2-40B4-BE49-F238E27FC236}">
                <a16:creationId xmlns:a16="http://schemas.microsoft.com/office/drawing/2014/main" id="{8370CE8B-96AD-BF95-4CDC-EC8FB535A0B8}"/>
              </a:ext>
            </a:extLst>
          </p:cNvPr>
          <p:cNvSpPr>
            <a:spLocks noGrp="1"/>
          </p:cNvSpPr>
          <p:nvPr>
            <p:ph type="body" sz="quarter" idx="35" hasCustomPrompt="1"/>
          </p:nvPr>
        </p:nvSpPr>
        <p:spPr>
          <a:xfrm>
            <a:off x="4722023" y="4692553"/>
            <a:ext cx="579438" cy="559779"/>
          </a:xfrm>
        </p:spPr>
        <p:txBody>
          <a:bodyPr lIns="0" tIns="0" rIns="0" bIns="0" anchor="b"/>
          <a:lstStyle>
            <a:lvl1pPr marL="0" indent="0" algn="ctr">
              <a:buNone/>
              <a:defRPr>
                <a:solidFill>
                  <a:schemeClr val="accent1">
                    <a:lumMod val="75000"/>
                  </a:schemeClr>
                </a:solidFill>
              </a:defRPr>
            </a:lvl1pPr>
          </a:lstStyle>
          <a:p>
            <a:pPr lvl="0"/>
            <a:r>
              <a:rPr lang="en-US"/>
              <a:t>05</a:t>
            </a:r>
          </a:p>
        </p:txBody>
      </p:sp>
      <p:sp>
        <p:nvSpPr>
          <p:cNvPr id="23" name="Text Placeholder 2">
            <a:extLst>
              <a:ext uri="{FF2B5EF4-FFF2-40B4-BE49-F238E27FC236}">
                <a16:creationId xmlns:a16="http://schemas.microsoft.com/office/drawing/2014/main" id="{DFC95A06-731A-62D0-CFDA-7D84D69DCFC2}"/>
              </a:ext>
            </a:extLst>
          </p:cNvPr>
          <p:cNvSpPr>
            <a:spLocks noGrp="1"/>
          </p:cNvSpPr>
          <p:nvPr>
            <p:ph type="body" idx="20" hasCustomPrompt="1"/>
          </p:nvPr>
        </p:nvSpPr>
        <p:spPr>
          <a:xfrm>
            <a:off x="5461546" y="4698910"/>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Date Placeholder 25">
            <a:extLst>
              <a:ext uri="{FF2B5EF4-FFF2-40B4-BE49-F238E27FC236}">
                <a16:creationId xmlns:a16="http://schemas.microsoft.com/office/drawing/2014/main" id="{32BC545E-C050-7044-0FAE-450365158960}"/>
              </a:ext>
            </a:extLst>
          </p:cNvPr>
          <p:cNvSpPr>
            <a:spLocks noGrp="1"/>
          </p:cNvSpPr>
          <p:nvPr>
            <p:ph type="dt" sz="half" idx="14"/>
          </p:nvPr>
        </p:nvSpPr>
        <p:spPr/>
        <p:txBody>
          <a:bodyPr/>
          <a:lstStyle/>
          <a:p>
            <a:r>
              <a:rPr lang="en-US" altLang="zh-CN"/>
              <a:t>03/12/2025</a:t>
            </a:r>
          </a:p>
        </p:txBody>
      </p:sp>
      <p:sp>
        <p:nvSpPr>
          <p:cNvPr id="27" name="Footer Placeholder 26">
            <a:extLst>
              <a:ext uri="{FF2B5EF4-FFF2-40B4-BE49-F238E27FC236}">
                <a16:creationId xmlns:a16="http://schemas.microsoft.com/office/drawing/2014/main" id="{20263A07-4780-099C-AAEB-E705934ECC38}"/>
              </a:ext>
            </a:extLst>
          </p:cNvPr>
          <p:cNvSpPr>
            <a:spLocks noGrp="1"/>
          </p:cNvSpPr>
          <p:nvPr>
            <p:ph type="ftr" sz="quarter" idx="15"/>
          </p:nvPr>
        </p:nvSpPr>
        <p:spPr/>
        <p:txBody>
          <a:bodyPr/>
          <a:lstStyle/>
          <a:p>
            <a:r>
              <a:rPr lang="en-US" altLang="zh-CN"/>
              <a:t>Sample Footer Text</a:t>
            </a:r>
          </a:p>
        </p:txBody>
      </p:sp>
      <p:sp>
        <p:nvSpPr>
          <p:cNvPr id="28" name="Slide Number Placeholder 27">
            <a:extLst>
              <a:ext uri="{FF2B5EF4-FFF2-40B4-BE49-F238E27FC236}">
                <a16:creationId xmlns:a16="http://schemas.microsoft.com/office/drawing/2014/main" id="{09109AE7-CBA2-795C-05B3-A830D2677996}"/>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cxnSp>
        <p:nvCxnSpPr>
          <p:cNvPr id="14" name="Straight Connector 2">
            <a:extLst>
              <a:ext uri="{FF2B5EF4-FFF2-40B4-BE49-F238E27FC236}">
                <a16:creationId xmlns:a16="http://schemas.microsoft.com/office/drawing/2014/main" id="{6E9E6CBF-EE80-8615-4945-008D73DD023E}"/>
              </a:ext>
              <a:ext uri="{C183D7F6-B498-43B3-948B-1728B52AA6E4}">
                <adec:decorative xmlns:adec="http://schemas.microsoft.com/office/drawing/2017/decorative" val="1"/>
              </a:ext>
            </a:extLst>
          </p:cNvPr>
          <p:cNvCxnSpPr>
            <a:cxnSpLocks/>
          </p:cNvCxnSpPr>
          <p:nvPr userDrawn="1"/>
        </p:nvCxnSpPr>
        <p:spPr>
          <a:xfrm>
            <a:off x="5480598" y="2413762"/>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5" name="Straight Connector 3">
            <a:extLst>
              <a:ext uri="{FF2B5EF4-FFF2-40B4-BE49-F238E27FC236}">
                <a16:creationId xmlns:a16="http://schemas.microsoft.com/office/drawing/2014/main" id="{F871899F-7393-04EB-4674-884247701FDB}"/>
              </a:ext>
              <a:ext uri="{C183D7F6-B498-43B3-948B-1728B52AA6E4}">
                <adec:decorative xmlns:adec="http://schemas.microsoft.com/office/drawing/2017/decorative" val="1"/>
              </a:ext>
            </a:extLst>
          </p:cNvPr>
          <p:cNvCxnSpPr>
            <a:cxnSpLocks/>
          </p:cNvCxnSpPr>
          <p:nvPr userDrawn="1"/>
        </p:nvCxnSpPr>
        <p:spPr>
          <a:xfrm>
            <a:off x="5480598" y="3150078"/>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6" name="Straight Connector 4">
            <a:extLst>
              <a:ext uri="{FF2B5EF4-FFF2-40B4-BE49-F238E27FC236}">
                <a16:creationId xmlns:a16="http://schemas.microsoft.com/office/drawing/2014/main" id="{FAB95E92-379E-B22D-D07C-62BB874EFBA3}"/>
              </a:ext>
              <a:ext uri="{C183D7F6-B498-43B3-948B-1728B52AA6E4}">
                <adec:decorative xmlns:adec="http://schemas.microsoft.com/office/drawing/2017/decorative" val="1"/>
              </a:ext>
            </a:extLst>
          </p:cNvPr>
          <p:cNvCxnSpPr>
            <a:cxnSpLocks/>
          </p:cNvCxnSpPr>
          <p:nvPr userDrawn="1"/>
        </p:nvCxnSpPr>
        <p:spPr>
          <a:xfrm>
            <a:off x="5480598" y="3895592"/>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7" name="Straight Connector 5">
            <a:extLst>
              <a:ext uri="{FF2B5EF4-FFF2-40B4-BE49-F238E27FC236}">
                <a16:creationId xmlns:a16="http://schemas.microsoft.com/office/drawing/2014/main" id="{16EA8662-B4F9-3505-F72F-B02B538B06FE}"/>
              </a:ext>
              <a:ext uri="{C183D7F6-B498-43B3-948B-1728B52AA6E4}">
                <adec:decorative xmlns:adec="http://schemas.microsoft.com/office/drawing/2017/decorative" val="1"/>
              </a:ext>
            </a:extLst>
          </p:cNvPr>
          <p:cNvCxnSpPr>
            <a:cxnSpLocks/>
          </p:cNvCxnSpPr>
          <p:nvPr userDrawn="1"/>
        </p:nvCxnSpPr>
        <p:spPr>
          <a:xfrm>
            <a:off x="5480598" y="4659839"/>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sp>
        <p:nvSpPr>
          <p:cNvPr id="30" name="Freeform 3">
            <a:extLst>
              <a:ext uri="{FF2B5EF4-FFF2-40B4-BE49-F238E27FC236}">
                <a16:creationId xmlns:a16="http://schemas.microsoft.com/office/drawing/2014/main" id="{FFE9B368-D527-01EB-F0D1-C30D8E6DF87D}"/>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1" name="Freeform 16">
            <a:extLst>
              <a:ext uri="{FF2B5EF4-FFF2-40B4-BE49-F238E27FC236}">
                <a16:creationId xmlns:a16="http://schemas.microsoft.com/office/drawing/2014/main" id="{9FE232FF-D2BE-4E0E-DA3B-FD396BC3BDC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3" name="Freeform 3">
            <a:extLst>
              <a:ext uri="{FF2B5EF4-FFF2-40B4-BE49-F238E27FC236}">
                <a16:creationId xmlns:a16="http://schemas.microsoft.com/office/drawing/2014/main" id="{329111F0-F918-BC57-289A-D24923BDE86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4" name="Freeform 16">
            <a:extLst>
              <a:ext uri="{FF2B5EF4-FFF2-40B4-BE49-F238E27FC236}">
                <a16:creationId xmlns:a16="http://schemas.microsoft.com/office/drawing/2014/main" id="{693E98BD-67D0-8DD3-774C-EAEDE6113D2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14395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856823" y="1231969"/>
            <a:ext cx="3200827" cy="4711631"/>
          </a:xfrm>
          <a:prstGeom prst="rect">
            <a:avLst/>
          </a:prstGeom>
        </p:spPr>
        <p:txBody>
          <a:bodyPr lIns="0" tIns="0" rIns="0" bIns="0" anchor="ctr">
            <a:normAutofit/>
          </a:bodyPr>
          <a:lstStyle>
            <a:lvl1pPr algn="l">
              <a:defRPr sz="3600">
                <a:solidFill>
                  <a:schemeClr val="accent1">
                    <a:lumMod val="75000"/>
                  </a:schemeClr>
                </a:solidFill>
              </a:defRPr>
            </a:lvl1pPr>
          </a:lstStyle>
          <a:p>
            <a:r>
              <a:rPr lang="en-US"/>
              <a:t>Click to edit Master title style</a:t>
            </a:r>
          </a:p>
        </p:txBody>
      </p:sp>
      <p:sp>
        <p:nvSpPr>
          <p:cNvPr id="3" name="Content Placeholder 6">
            <a:extLst>
              <a:ext uri="{FF2B5EF4-FFF2-40B4-BE49-F238E27FC236}">
                <a16:creationId xmlns:a16="http://schemas.microsoft.com/office/drawing/2014/main" id="{0F92CF81-475B-E11D-832D-0072BAC9D8A3}"/>
              </a:ext>
            </a:extLst>
          </p:cNvPr>
          <p:cNvSpPr>
            <a:spLocks noGrp="1"/>
          </p:cNvSpPr>
          <p:nvPr>
            <p:ph sz="quarter" idx="18"/>
          </p:nvPr>
        </p:nvSpPr>
        <p:spPr>
          <a:xfrm>
            <a:off x="4257675" y="1231969"/>
            <a:ext cx="7025387" cy="4711631"/>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Date Placeholder 25">
            <a:extLst>
              <a:ext uri="{FF2B5EF4-FFF2-40B4-BE49-F238E27FC236}">
                <a16:creationId xmlns:a16="http://schemas.microsoft.com/office/drawing/2014/main" id="{32BC545E-C050-7044-0FAE-450365158960}"/>
              </a:ext>
            </a:extLst>
          </p:cNvPr>
          <p:cNvSpPr>
            <a:spLocks noGrp="1"/>
          </p:cNvSpPr>
          <p:nvPr>
            <p:ph type="dt" sz="half" idx="14"/>
          </p:nvPr>
        </p:nvSpPr>
        <p:spPr/>
        <p:txBody>
          <a:bodyPr/>
          <a:lstStyle/>
          <a:p>
            <a:r>
              <a:rPr lang="en-US" altLang="zh-CN"/>
              <a:t>03/12/2025</a:t>
            </a:r>
          </a:p>
        </p:txBody>
      </p:sp>
      <p:sp>
        <p:nvSpPr>
          <p:cNvPr id="27" name="Footer Placeholder 26">
            <a:extLst>
              <a:ext uri="{FF2B5EF4-FFF2-40B4-BE49-F238E27FC236}">
                <a16:creationId xmlns:a16="http://schemas.microsoft.com/office/drawing/2014/main" id="{20263A07-4780-099C-AAEB-E705934ECC38}"/>
              </a:ext>
            </a:extLst>
          </p:cNvPr>
          <p:cNvSpPr>
            <a:spLocks noGrp="1"/>
          </p:cNvSpPr>
          <p:nvPr>
            <p:ph type="ftr" sz="quarter" idx="15"/>
          </p:nvPr>
        </p:nvSpPr>
        <p:spPr/>
        <p:txBody>
          <a:bodyPr/>
          <a:lstStyle/>
          <a:p>
            <a:r>
              <a:rPr lang="en-US" altLang="zh-CN"/>
              <a:t>Sample Footer Text</a:t>
            </a:r>
          </a:p>
        </p:txBody>
      </p:sp>
      <p:sp>
        <p:nvSpPr>
          <p:cNvPr id="28" name="Slide Number Placeholder 27">
            <a:extLst>
              <a:ext uri="{FF2B5EF4-FFF2-40B4-BE49-F238E27FC236}">
                <a16:creationId xmlns:a16="http://schemas.microsoft.com/office/drawing/2014/main" id="{09109AE7-CBA2-795C-05B3-A830D2677996}"/>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30" name="Freeform 3">
            <a:extLst>
              <a:ext uri="{FF2B5EF4-FFF2-40B4-BE49-F238E27FC236}">
                <a16:creationId xmlns:a16="http://schemas.microsoft.com/office/drawing/2014/main" id="{FFE9B368-D527-01EB-F0D1-C30D8E6DF87D}"/>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1" name="Freeform 16">
            <a:extLst>
              <a:ext uri="{FF2B5EF4-FFF2-40B4-BE49-F238E27FC236}">
                <a16:creationId xmlns:a16="http://schemas.microsoft.com/office/drawing/2014/main" id="{9FE232FF-D2BE-4E0E-DA3B-FD396BC3BDC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3" name="Freeform 3">
            <a:extLst>
              <a:ext uri="{FF2B5EF4-FFF2-40B4-BE49-F238E27FC236}">
                <a16:creationId xmlns:a16="http://schemas.microsoft.com/office/drawing/2014/main" id="{329111F0-F918-BC57-289A-D24923BDE86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4" name="Freeform 16">
            <a:extLst>
              <a:ext uri="{FF2B5EF4-FFF2-40B4-BE49-F238E27FC236}">
                <a16:creationId xmlns:a16="http://schemas.microsoft.com/office/drawing/2014/main" id="{693E98BD-67D0-8DD3-774C-EAEDE6113D2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2147735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1" y="831919"/>
            <a:ext cx="10504000" cy="528186"/>
          </a:xfrm>
          <a:prstGeom prst="rect">
            <a:avLst/>
          </a:prstGeom>
        </p:spPr>
        <p:txBody>
          <a:bodyPr lIns="0" tIns="0" rIns="0" bIns="0" anchor="ctr">
            <a:no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69B066B4-ACB0-28F0-C3B6-67C63A589E35}"/>
              </a:ext>
            </a:extLst>
          </p:cNvPr>
          <p:cNvSpPr>
            <a:spLocks noGrp="1"/>
          </p:cNvSpPr>
          <p:nvPr>
            <p:ph sz="quarter" idx="18"/>
          </p:nvPr>
        </p:nvSpPr>
        <p:spPr>
          <a:xfrm>
            <a:off x="844001" y="1485900"/>
            <a:ext cx="10504000" cy="4457700"/>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Date Placeholder 20">
            <a:extLst>
              <a:ext uri="{FF2B5EF4-FFF2-40B4-BE49-F238E27FC236}">
                <a16:creationId xmlns:a16="http://schemas.microsoft.com/office/drawing/2014/main" id="{80879DF8-9526-92CF-8230-C70EF354ED4F}"/>
              </a:ext>
            </a:extLst>
          </p:cNvPr>
          <p:cNvSpPr>
            <a:spLocks noGrp="1"/>
          </p:cNvSpPr>
          <p:nvPr>
            <p:ph type="dt" sz="half" idx="10"/>
          </p:nvPr>
        </p:nvSpPr>
        <p:spPr/>
        <p:txBody>
          <a:bodyPr/>
          <a:lstStyle/>
          <a:p>
            <a:r>
              <a:rPr lang="en-US" altLang="zh-CN"/>
              <a:t>03/12/2025</a:t>
            </a:r>
          </a:p>
        </p:txBody>
      </p:sp>
      <p:sp>
        <p:nvSpPr>
          <p:cNvPr id="22" name="Footer Placeholder 21">
            <a:extLst>
              <a:ext uri="{FF2B5EF4-FFF2-40B4-BE49-F238E27FC236}">
                <a16:creationId xmlns:a16="http://schemas.microsoft.com/office/drawing/2014/main" id="{B07FD68B-1AD6-101F-D3DE-DAF3C92CBEB4}"/>
              </a:ext>
            </a:extLst>
          </p:cNvPr>
          <p:cNvSpPr>
            <a:spLocks noGrp="1"/>
          </p:cNvSpPr>
          <p:nvPr>
            <p:ph type="ftr" sz="quarter" idx="11"/>
          </p:nvPr>
        </p:nvSpPr>
        <p:spPr/>
        <p:txBody>
          <a:bodyPr/>
          <a:lstStyle/>
          <a:p>
            <a:r>
              <a:rPr lang="en-US" altLang="zh-CN"/>
              <a:t>Sample Footer Text</a:t>
            </a:r>
          </a:p>
        </p:txBody>
      </p:sp>
      <p:sp>
        <p:nvSpPr>
          <p:cNvPr id="23" name="Slide Number Placeholder 22">
            <a:extLst>
              <a:ext uri="{FF2B5EF4-FFF2-40B4-BE49-F238E27FC236}">
                <a16:creationId xmlns:a16="http://schemas.microsoft.com/office/drawing/2014/main" id="{21AC2A36-7979-BA48-54B9-95E1A6C40512}"/>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8" name="Freeform 3">
            <a:extLst>
              <a:ext uri="{FF2B5EF4-FFF2-40B4-BE49-F238E27FC236}">
                <a16:creationId xmlns:a16="http://schemas.microsoft.com/office/drawing/2014/main" id="{5ABBDD1E-8CA9-5C8B-14F1-96A2532D5369}"/>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9DB0A1A7-C301-36DF-8F7A-18719CBF069D}"/>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A355DAF5-28E4-5925-6DA3-38CCBA1F4848}"/>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11D44271-EF1F-8303-4243-8A72DF6D0FED}"/>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865388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a:prstGeom prst="rect">
            <a:avLst/>
          </a:prstGeom>
        </p:spPr>
        <p:txBody>
          <a:bodyPr anchor="ctr">
            <a:normAutofit/>
          </a:bodyPr>
          <a:lstStyle>
            <a:lvl1pPr>
              <a:defRPr sz="2400"/>
            </a:lvl1pPr>
          </a:lstStyle>
          <a:p>
            <a:r>
              <a:rPr lang="en-US"/>
              <a:t>Click to edit Master title style</a:t>
            </a:r>
          </a:p>
        </p:txBody>
      </p:sp>
      <p:sp>
        <p:nvSpPr>
          <p:cNvPr id="4" name="Content Placeholder 6">
            <a:extLst>
              <a:ext uri="{FF2B5EF4-FFF2-40B4-BE49-F238E27FC236}">
                <a16:creationId xmlns:a16="http://schemas.microsoft.com/office/drawing/2014/main" id="{49B89C60-EF19-F6F1-7257-C0BC3472E629}"/>
              </a:ext>
            </a:extLst>
          </p:cNvPr>
          <p:cNvSpPr>
            <a:spLocks noGrp="1"/>
          </p:cNvSpPr>
          <p:nvPr>
            <p:ph sz="quarter" idx="18"/>
          </p:nvPr>
        </p:nvSpPr>
        <p:spPr>
          <a:xfrm>
            <a:off x="333375" y="190500"/>
            <a:ext cx="11525250" cy="5938838"/>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1B5C6FA2-90C7-08DA-BDF0-89E45ACA1D24}"/>
              </a:ext>
            </a:extLst>
          </p:cNvPr>
          <p:cNvSpPr>
            <a:spLocks noGrp="1"/>
          </p:cNvSpPr>
          <p:nvPr>
            <p:ph type="dt" sz="half" idx="10"/>
          </p:nvPr>
        </p:nvSpPr>
        <p:spPr/>
        <p:txBody>
          <a:bodyPr/>
          <a:lstStyle/>
          <a:p>
            <a:r>
              <a:rPr lang="en-US" altLang="zh-CN"/>
              <a:t>03/12/2025</a:t>
            </a:r>
          </a:p>
        </p:txBody>
      </p:sp>
      <p:sp>
        <p:nvSpPr>
          <p:cNvPr id="11" name="Footer Placeholder 10">
            <a:extLst>
              <a:ext uri="{FF2B5EF4-FFF2-40B4-BE49-F238E27FC236}">
                <a16:creationId xmlns:a16="http://schemas.microsoft.com/office/drawing/2014/main" id="{7BBD8900-DDD8-D599-6C12-EA7E08042D9C}"/>
              </a:ext>
            </a:extLst>
          </p:cNvPr>
          <p:cNvSpPr>
            <a:spLocks noGrp="1"/>
          </p:cNvSpPr>
          <p:nvPr>
            <p:ph type="ftr" sz="quarter" idx="11"/>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41585E52-E701-4675-88B0-9E59E89AD1CD}"/>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2418556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8"/>
            <a:ext cx="10504000" cy="848979"/>
          </a:xfrm>
          <a:prstGeom prst="rect">
            <a:avLst/>
          </a:prstGeom>
        </p:spPr>
        <p:txBody>
          <a:bodyPr lIns="0" tIns="0" rIns="0" bIns="0">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25D99071-8469-2F9D-85C7-754982317105}"/>
              </a:ext>
            </a:extLst>
          </p:cNvPr>
          <p:cNvSpPr>
            <a:spLocks noGrp="1"/>
          </p:cNvSpPr>
          <p:nvPr>
            <p:ph sz="quarter" idx="18"/>
          </p:nvPr>
        </p:nvSpPr>
        <p:spPr>
          <a:xfrm>
            <a:off x="844001" y="1876425"/>
            <a:ext cx="10504000" cy="4067174"/>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7">
            <a:extLst>
              <a:ext uri="{FF2B5EF4-FFF2-40B4-BE49-F238E27FC236}">
                <a16:creationId xmlns:a16="http://schemas.microsoft.com/office/drawing/2014/main" id="{5433F8CD-8B1C-F759-42F9-3B3374AA767D}"/>
              </a:ext>
            </a:extLst>
          </p:cNvPr>
          <p:cNvSpPr>
            <a:spLocks noGrp="1"/>
          </p:cNvSpPr>
          <p:nvPr>
            <p:ph type="dt" sz="half" idx="10"/>
          </p:nvPr>
        </p:nvSpPr>
        <p:spPr/>
        <p:txBody>
          <a:bodyPr/>
          <a:lstStyle/>
          <a:p>
            <a:r>
              <a:rPr lang="en-US" altLang="zh-CN"/>
              <a:t>03/12/2025</a:t>
            </a:r>
          </a:p>
        </p:txBody>
      </p:sp>
      <p:sp>
        <p:nvSpPr>
          <p:cNvPr id="19" name="Footer Placeholder 18">
            <a:extLst>
              <a:ext uri="{FF2B5EF4-FFF2-40B4-BE49-F238E27FC236}">
                <a16:creationId xmlns:a16="http://schemas.microsoft.com/office/drawing/2014/main" id="{7B3DFB43-803E-641F-E9EF-8CD3098DE4A6}"/>
              </a:ext>
            </a:extLst>
          </p:cNvPr>
          <p:cNvSpPr>
            <a:spLocks noGrp="1"/>
          </p:cNvSpPr>
          <p:nvPr>
            <p:ph type="ftr" sz="quarter" idx="11"/>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CFD39A52-5EC5-CA59-5294-453476F7F89E}"/>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8" name="Freeform 3">
            <a:extLst>
              <a:ext uri="{FF2B5EF4-FFF2-40B4-BE49-F238E27FC236}">
                <a16:creationId xmlns:a16="http://schemas.microsoft.com/office/drawing/2014/main" id="{0E0B388F-0FE0-B6D7-F2BC-FC99409AC3CE}"/>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51DEDEB4-48CF-C1E9-4407-F0CABC147721}"/>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891DE7FF-C57C-1CD5-FF97-087CC77A1A12}"/>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F6627F8D-557C-C989-6B73-4EC3FE6F5DEE}"/>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7900314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a:prstGeom prst="rect">
            <a:avLst/>
          </a:prstGeom>
        </p:spPr>
        <p:txBody>
          <a:bodyPr lIns="0" tIns="0" rIns="0" bIns="0" anchor="ctr">
            <a:normAutofit/>
          </a:bodyPr>
          <a:lstStyle>
            <a:lvl1pPr>
              <a:defRPr sz="3600"/>
            </a:lvl1pPr>
          </a:lstStyle>
          <a:p>
            <a:r>
              <a:rPr lang="en-US"/>
              <a:t>Click to edit Master title style</a:t>
            </a:r>
          </a:p>
        </p:txBody>
      </p:sp>
      <p:sp>
        <p:nvSpPr>
          <p:cNvPr id="3" name="Content Placeholder 6">
            <a:extLst>
              <a:ext uri="{FF2B5EF4-FFF2-40B4-BE49-F238E27FC236}">
                <a16:creationId xmlns:a16="http://schemas.microsoft.com/office/drawing/2014/main" id="{C56A1C0D-8354-4EBB-BAC5-55B8932C3313}"/>
              </a:ext>
            </a:extLst>
          </p:cNvPr>
          <p:cNvSpPr>
            <a:spLocks noGrp="1"/>
          </p:cNvSpPr>
          <p:nvPr>
            <p:ph sz="quarter" idx="18"/>
          </p:nvPr>
        </p:nvSpPr>
        <p:spPr>
          <a:xfrm>
            <a:off x="5667375" y="2385975"/>
            <a:ext cx="5680626" cy="2454796"/>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7">
            <a:extLst>
              <a:ext uri="{FF2B5EF4-FFF2-40B4-BE49-F238E27FC236}">
                <a16:creationId xmlns:a16="http://schemas.microsoft.com/office/drawing/2014/main" id="{2CB2F7E1-9F23-D397-D992-8D69FD51E197}"/>
              </a:ext>
            </a:extLst>
          </p:cNvPr>
          <p:cNvSpPr>
            <a:spLocks noGrp="1"/>
          </p:cNvSpPr>
          <p:nvPr>
            <p:ph type="dt" sz="half" idx="14"/>
          </p:nvPr>
        </p:nvSpPr>
        <p:spPr/>
        <p:txBody>
          <a:bodyPr/>
          <a:lstStyle/>
          <a:p>
            <a:r>
              <a:rPr lang="en-US" altLang="zh-CN"/>
              <a:t>03/12/2025</a:t>
            </a:r>
          </a:p>
        </p:txBody>
      </p:sp>
      <p:sp>
        <p:nvSpPr>
          <p:cNvPr id="19" name="Footer Placeholder 18">
            <a:extLst>
              <a:ext uri="{FF2B5EF4-FFF2-40B4-BE49-F238E27FC236}">
                <a16:creationId xmlns:a16="http://schemas.microsoft.com/office/drawing/2014/main" id="{4CA2385B-8506-2D5D-F07B-2E09284ADDE4}"/>
              </a:ext>
            </a:extLst>
          </p:cNvPr>
          <p:cNvSpPr>
            <a:spLocks noGrp="1"/>
          </p:cNvSpPr>
          <p:nvPr>
            <p:ph type="ftr" sz="quarter" idx="15"/>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0368BEC8-7387-5B4D-7CCA-4C8B0CE33374}"/>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28" name="Freeform 3">
            <a:extLst>
              <a:ext uri="{FF2B5EF4-FFF2-40B4-BE49-F238E27FC236}">
                <a16:creationId xmlns:a16="http://schemas.microsoft.com/office/drawing/2014/main" id="{95E810B7-3620-D906-C0C4-97BC02CE69E7}"/>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F1124C05-E6B0-DDED-8F57-17508F5D8A42}"/>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AC47281E-14E9-4F7A-156F-6A77FE744924}"/>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AFCD36A2-457D-5843-DE05-EAE43B17DB99}"/>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171543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a:prstGeom prst="rect">
            <a:avLst/>
          </a:prstGeom>
        </p:spPr>
        <p:txBody>
          <a:bodyPr lIns="0" tIns="0" rIns="0" bIns="0">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6513B916-63AB-A388-7882-766F60A6E4BE}"/>
              </a:ext>
            </a:extLst>
          </p:cNvPr>
          <p:cNvSpPr>
            <a:spLocks noGrp="1"/>
          </p:cNvSpPr>
          <p:nvPr>
            <p:ph sz="quarter" idx="18"/>
          </p:nvPr>
        </p:nvSpPr>
        <p:spPr>
          <a:xfrm>
            <a:off x="5200649" y="2258568"/>
            <a:ext cx="6147351" cy="3557016"/>
          </a:xfrm>
        </p:spPr>
        <p:txBody>
          <a:bodyPr lIns="0" tIns="0" rIns="0" bIns="0" anchor="b">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EEE22DB2-1C39-84E4-0FE0-A2F296AF5071}"/>
              </a:ext>
            </a:extLst>
          </p:cNvPr>
          <p:cNvSpPr>
            <a:spLocks noGrp="1"/>
          </p:cNvSpPr>
          <p:nvPr>
            <p:ph type="dt" sz="half" idx="14"/>
          </p:nvPr>
        </p:nvSpPr>
        <p:spPr/>
        <p:txBody>
          <a:bodyPr/>
          <a:lstStyle/>
          <a:p>
            <a:r>
              <a:rPr lang="en-US" altLang="zh-CN"/>
              <a:t>03/12/2025</a:t>
            </a:r>
          </a:p>
        </p:txBody>
      </p:sp>
      <p:sp>
        <p:nvSpPr>
          <p:cNvPr id="7" name="Footer Placeholder 6">
            <a:extLst>
              <a:ext uri="{FF2B5EF4-FFF2-40B4-BE49-F238E27FC236}">
                <a16:creationId xmlns:a16="http://schemas.microsoft.com/office/drawing/2014/main" id="{4EDD7F3D-2965-DB48-7373-4FBBF68B0A10}"/>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21BDB344-D893-6274-41D1-D5E6DA9282DA}"/>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30682207-BEA6-1CC7-B6FF-820FE21D9838}"/>
              </a:ext>
              <a:ext uri="{C183D7F6-B498-43B3-948B-1728B52AA6E4}">
                <adec:decorative xmlns:adec="http://schemas.microsoft.com/office/drawing/2017/decorative" val="1"/>
              </a:ext>
            </a:extLst>
          </p:cNvPr>
          <p:cNvSpPr/>
          <p:nvPr userDrawn="1"/>
        </p:nvSpPr>
        <p:spPr>
          <a:xfrm rot="10800000" flipH="1">
            <a:off x="11790806" y="0"/>
            <a:ext cx="401193" cy="39773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001EA4F1-77C1-276D-08ED-B686A2670582}"/>
              </a:ext>
              <a:ext uri="{C183D7F6-B498-43B3-948B-1728B52AA6E4}">
                <adec:decorative xmlns:adec="http://schemas.microsoft.com/office/drawing/2017/decorative" val="1"/>
              </a:ext>
            </a:extLst>
          </p:cNvPr>
          <p:cNvSpPr/>
          <p:nvPr userDrawn="1"/>
        </p:nvSpPr>
        <p:spPr>
          <a:xfrm rot="10800000" flipH="1">
            <a:off x="11392033" y="397734"/>
            <a:ext cx="399377" cy="40026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9" name="Freeform 3">
            <a:extLst>
              <a:ext uri="{FF2B5EF4-FFF2-40B4-BE49-F238E27FC236}">
                <a16:creationId xmlns:a16="http://schemas.microsoft.com/office/drawing/2014/main" id="{14B00C23-DE19-2EC5-068B-4FBE8A2E4420}"/>
              </a:ext>
              <a:ext uri="{C183D7F6-B498-43B3-948B-1728B52AA6E4}">
                <adec:decorative xmlns:adec="http://schemas.microsoft.com/office/drawing/2017/decorative" val="1"/>
              </a:ext>
            </a:extLst>
          </p:cNvPr>
          <p:cNvSpPr/>
          <p:nvPr userDrawn="1"/>
        </p:nvSpPr>
        <p:spPr>
          <a:xfrm rot="10800000" flipH="1">
            <a:off x="10992050" y="0"/>
            <a:ext cx="401193" cy="39773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0" name="Freeform 16">
            <a:extLst>
              <a:ext uri="{FF2B5EF4-FFF2-40B4-BE49-F238E27FC236}">
                <a16:creationId xmlns:a16="http://schemas.microsoft.com/office/drawing/2014/main" id="{67A03CBB-1F42-A2CB-AE12-A7B11C168A57}"/>
              </a:ext>
              <a:ext uri="{C183D7F6-B498-43B3-948B-1728B52AA6E4}">
                <adec:decorative xmlns:adec="http://schemas.microsoft.com/office/drawing/2017/decorative" val="1"/>
              </a:ext>
            </a:extLst>
          </p:cNvPr>
          <p:cNvSpPr/>
          <p:nvPr userDrawn="1"/>
        </p:nvSpPr>
        <p:spPr>
          <a:xfrm rot="10800000" flipH="1">
            <a:off x="11790806" y="797994"/>
            <a:ext cx="399377" cy="40026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8859742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1109587"/>
            <a:ext cx="4145582" cy="4638825"/>
          </a:xfrm>
          <a:prstGeom prst="rect">
            <a:avLst/>
          </a:prstGeom>
        </p:spPr>
        <p:txBody>
          <a:bodyPr lIns="0" tIns="0" rIns="0" bIns="0" anchor="ctr">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CE45B5BB-1826-D3AB-22C7-5A160F6D1073}"/>
              </a:ext>
            </a:extLst>
          </p:cNvPr>
          <p:cNvSpPr>
            <a:spLocks noGrp="1"/>
          </p:cNvSpPr>
          <p:nvPr>
            <p:ph sz="quarter" idx="18"/>
          </p:nvPr>
        </p:nvSpPr>
        <p:spPr>
          <a:xfrm>
            <a:off x="5219699" y="1109587"/>
            <a:ext cx="6128301" cy="4638825"/>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5043427F-794A-5F66-49D6-54CFCA2913A5}"/>
              </a:ext>
            </a:extLst>
          </p:cNvPr>
          <p:cNvSpPr>
            <a:spLocks noGrp="1"/>
          </p:cNvSpPr>
          <p:nvPr>
            <p:ph type="dt" sz="half" idx="14"/>
          </p:nvPr>
        </p:nvSpPr>
        <p:spPr/>
        <p:txBody>
          <a:bodyPr/>
          <a:lstStyle/>
          <a:p>
            <a:r>
              <a:rPr lang="en-US" altLang="zh-CN"/>
              <a:t>03/12/2025</a:t>
            </a:r>
          </a:p>
        </p:txBody>
      </p:sp>
      <p:sp>
        <p:nvSpPr>
          <p:cNvPr id="7" name="Footer Placeholder 6">
            <a:extLst>
              <a:ext uri="{FF2B5EF4-FFF2-40B4-BE49-F238E27FC236}">
                <a16:creationId xmlns:a16="http://schemas.microsoft.com/office/drawing/2014/main" id="{F898473E-336E-B13F-2690-DA45206C895F}"/>
              </a:ext>
            </a:extLst>
          </p:cNvPr>
          <p:cNvSpPr>
            <a:spLocks noGrp="1"/>
          </p:cNvSpPr>
          <p:nvPr>
            <p:ph type="ftr" sz="quarter" idx="15"/>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A63B3D79-D6C0-B872-9C9F-86900C2B6083}"/>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18" name="Freeform 3">
            <a:extLst>
              <a:ext uri="{FF2B5EF4-FFF2-40B4-BE49-F238E27FC236}">
                <a16:creationId xmlns:a16="http://schemas.microsoft.com/office/drawing/2014/main" id="{FF662FE3-8DEC-6672-AB7C-3EB25539D787}"/>
              </a:ext>
              <a:ext uri="{C183D7F6-B498-43B3-948B-1728B52AA6E4}">
                <adec:decorative xmlns:adec="http://schemas.microsoft.com/office/drawing/2017/decorative" val="1"/>
              </a:ext>
            </a:extLst>
          </p:cNvPr>
          <p:cNvSpPr/>
          <p:nvPr userDrawn="1"/>
        </p:nvSpPr>
        <p:spPr>
          <a:xfrm rot="10800000">
            <a:off x="-2" y="0"/>
            <a:ext cx="431229" cy="4275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9" name="Freeform 16">
            <a:extLst>
              <a:ext uri="{FF2B5EF4-FFF2-40B4-BE49-F238E27FC236}">
                <a16:creationId xmlns:a16="http://schemas.microsoft.com/office/drawing/2014/main" id="{4FE3D795-418D-1CFF-7D7B-61B86794722C}"/>
              </a:ext>
              <a:ext uri="{C183D7F6-B498-43B3-948B-1728B52AA6E4}">
                <adec:decorative xmlns:adec="http://schemas.microsoft.com/office/drawing/2017/decorative" val="1"/>
              </a:ext>
            </a:extLst>
          </p:cNvPr>
          <p:cNvSpPr/>
          <p:nvPr userDrawn="1"/>
        </p:nvSpPr>
        <p:spPr>
          <a:xfrm rot="10800000">
            <a:off x="430578" y="427511"/>
            <a:ext cx="429278" cy="430227"/>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0" name="Freeform 3">
            <a:extLst>
              <a:ext uri="{FF2B5EF4-FFF2-40B4-BE49-F238E27FC236}">
                <a16:creationId xmlns:a16="http://schemas.microsoft.com/office/drawing/2014/main" id="{49AF0560-4C26-5021-7336-24E0BBFD9F54}"/>
              </a:ext>
              <a:ext uri="{C183D7F6-B498-43B3-948B-1728B52AA6E4}">
                <adec:decorative xmlns:adec="http://schemas.microsoft.com/office/drawing/2017/decorative" val="1"/>
              </a:ext>
            </a:extLst>
          </p:cNvPr>
          <p:cNvSpPr/>
          <p:nvPr userDrawn="1"/>
        </p:nvSpPr>
        <p:spPr>
          <a:xfrm rot="10800000">
            <a:off x="858556" y="0"/>
            <a:ext cx="431229" cy="4275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1" name="Freeform 16">
            <a:extLst>
              <a:ext uri="{FF2B5EF4-FFF2-40B4-BE49-F238E27FC236}">
                <a16:creationId xmlns:a16="http://schemas.microsoft.com/office/drawing/2014/main" id="{310526FF-AF06-7908-5126-67880AE66EDC}"/>
              </a:ext>
              <a:ext uri="{C183D7F6-B498-43B3-948B-1728B52AA6E4}">
                <adec:decorative xmlns:adec="http://schemas.microsoft.com/office/drawing/2017/decorative" val="1"/>
              </a:ext>
            </a:extLst>
          </p:cNvPr>
          <p:cNvSpPr/>
          <p:nvPr userDrawn="1"/>
        </p:nvSpPr>
        <p:spPr>
          <a:xfrm rot="10800000">
            <a:off x="1950" y="857739"/>
            <a:ext cx="429278" cy="430227"/>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0086447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4000" y="877456"/>
            <a:ext cx="4142232" cy="4940661"/>
          </a:xfrm>
          <a:prstGeom prst="rect">
            <a:avLst/>
          </a:prstGeom>
        </p:spPr>
        <p:txBody>
          <a:bodyPr lIns="0" tIns="0" rIns="0" bIns="0" anchor="ctr">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A22D5403-D428-6D60-B735-641C0CE3ACA5}"/>
              </a:ext>
            </a:extLst>
          </p:cNvPr>
          <p:cNvSpPr>
            <a:spLocks noGrp="1"/>
          </p:cNvSpPr>
          <p:nvPr>
            <p:ph sz="quarter" idx="18" hasCustomPrompt="1"/>
          </p:nvPr>
        </p:nvSpPr>
        <p:spPr>
          <a:xfrm>
            <a:off x="5219699" y="877457"/>
            <a:ext cx="6128301" cy="4940660"/>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5E49FE67-9C10-4AC5-7AE5-D720C34F5C64}"/>
              </a:ext>
            </a:extLst>
          </p:cNvPr>
          <p:cNvSpPr>
            <a:spLocks noGrp="1"/>
          </p:cNvSpPr>
          <p:nvPr>
            <p:ph type="dt" sz="half" idx="14"/>
          </p:nvPr>
        </p:nvSpPr>
        <p:spPr/>
        <p:txBody>
          <a:bodyPr/>
          <a:lstStyle/>
          <a:p>
            <a:r>
              <a:rPr lang="en-US" altLang="zh-CN"/>
              <a:t>03/12/2025</a:t>
            </a:r>
          </a:p>
        </p:txBody>
      </p:sp>
      <p:sp>
        <p:nvSpPr>
          <p:cNvPr id="7" name="Footer Placeholder 6">
            <a:extLst>
              <a:ext uri="{FF2B5EF4-FFF2-40B4-BE49-F238E27FC236}">
                <a16:creationId xmlns:a16="http://schemas.microsoft.com/office/drawing/2014/main" id="{C0F1751D-4268-7C4C-9272-15243170DB29}"/>
              </a:ext>
            </a:extLst>
          </p:cNvPr>
          <p:cNvSpPr>
            <a:spLocks noGrp="1"/>
          </p:cNvSpPr>
          <p:nvPr>
            <p:ph type="ftr" sz="quarter" idx="15"/>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DAE12790-A345-6FB8-B114-DFC78AB292F7}"/>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01788450-E182-A40F-B153-45B57049D0B4}"/>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7A46BB82-91CD-56DD-D57B-19FC1EE1E1E2}"/>
              </a:ext>
              <a:ext uri="{C183D7F6-B498-43B3-948B-1728B52AA6E4}">
                <adec:decorative xmlns:adec="http://schemas.microsoft.com/office/drawing/2017/decorative" val="1"/>
              </a:ext>
            </a:extLst>
          </p:cNvPr>
          <p:cNvSpPr/>
          <p:nvPr userDrawn="1"/>
        </p:nvSpPr>
        <p:spPr>
          <a:xfrm rot="10800000">
            <a:off x="429708"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0" name="Freeform 3">
            <a:extLst>
              <a:ext uri="{FF2B5EF4-FFF2-40B4-BE49-F238E27FC236}">
                <a16:creationId xmlns:a16="http://schemas.microsoft.com/office/drawing/2014/main" id="{1CC7238A-D2BC-B9DF-D479-D4DBB26BDDA9}"/>
              </a:ext>
              <a:ext uri="{C183D7F6-B498-43B3-948B-1728B52AA6E4}">
                <adec:decorative xmlns:adec="http://schemas.microsoft.com/office/drawing/2017/decorative" val="1"/>
              </a:ext>
            </a:extLst>
          </p:cNvPr>
          <p:cNvSpPr/>
          <p:nvPr userDrawn="1"/>
        </p:nvSpPr>
        <p:spPr>
          <a:xfrm rot="10800000">
            <a:off x="857472"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1" name="Freeform 16">
            <a:extLst>
              <a:ext uri="{FF2B5EF4-FFF2-40B4-BE49-F238E27FC236}">
                <a16:creationId xmlns:a16="http://schemas.microsoft.com/office/drawing/2014/main" id="{F064613E-7729-DDB1-C84F-F320364DC6BE}"/>
              </a:ext>
              <a:ext uri="{C183D7F6-B498-43B3-948B-1728B52AA6E4}">
                <adec:decorative xmlns:adec="http://schemas.microsoft.com/office/drawing/2017/decorative" val="1"/>
              </a:ext>
            </a:extLst>
          </p:cNvPr>
          <p:cNvSpPr/>
          <p:nvPr userDrawn="1"/>
        </p:nvSpPr>
        <p:spPr>
          <a:xfrm rot="10800000">
            <a:off x="11334527" y="0"/>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2" name="Freeform 3">
            <a:extLst>
              <a:ext uri="{FF2B5EF4-FFF2-40B4-BE49-F238E27FC236}">
                <a16:creationId xmlns:a16="http://schemas.microsoft.com/office/drawing/2014/main" id="{A432B79C-CB19-6360-5BA9-72FBDF13C4A8}"/>
              </a:ext>
              <a:ext uri="{C183D7F6-B498-43B3-948B-1728B52AA6E4}">
                <adec:decorative xmlns:adec="http://schemas.microsoft.com/office/drawing/2017/decorative" val="1"/>
              </a:ext>
            </a:extLst>
          </p:cNvPr>
          <p:cNvSpPr/>
          <p:nvPr userDrawn="1"/>
        </p:nvSpPr>
        <p:spPr>
          <a:xfrm rot="10800000">
            <a:off x="11762291" y="42271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6484743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9"/>
            <a:ext cx="3494314" cy="5194161"/>
          </a:xfrm>
          <a:prstGeom prst="rect">
            <a:avLst/>
          </a:prstGeom>
        </p:spPr>
        <p:txBody>
          <a:bodyPr lIns="0" tIns="0" rIns="0" bIns="0" anchor="b">
            <a:normAutofit/>
          </a:bodyPr>
          <a:lstStyle>
            <a:lvl1pPr>
              <a:defRPr sz="3200"/>
            </a:lvl1pPr>
          </a:lstStyle>
          <a:p>
            <a:r>
              <a:rPr lang="en-US"/>
              <a:t>Click to edit Master title style</a:t>
            </a:r>
          </a:p>
        </p:txBody>
      </p:sp>
      <p:sp>
        <p:nvSpPr>
          <p:cNvPr id="4" name="Content Placeholder 6">
            <a:extLst>
              <a:ext uri="{FF2B5EF4-FFF2-40B4-BE49-F238E27FC236}">
                <a16:creationId xmlns:a16="http://schemas.microsoft.com/office/drawing/2014/main" id="{A9B5BB62-1676-802D-28CA-B06F5C2C949C}"/>
              </a:ext>
            </a:extLst>
          </p:cNvPr>
          <p:cNvSpPr>
            <a:spLocks noGrp="1"/>
          </p:cNvSpPr>
          <p:nvPr>
            <p:ph sz="quarter" idx="18"/>
          </p:nvPr>
        </p:nvSpPr>
        <p:spPr>
          <a:xfrm>
            <a:off x="4619625" y="831918"/>
            <a:ext cx="6728375" cy="5171363"/>
          </a:xfrm>
        </p:spPr>
        <p:txBody>
          <a:bodyPr lIns="0" tIns="0" rIns="0" bIns="0" anchor="b">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7">
            <a:extLst>
              <a:ext uri="{FF2B5EF4-FFF2-40B4-BE49-F238E27FC236}">
                <a16:creationId xmlns:a16="http://schemas.microsoft.com/office/drawing/2014/main" id="{8B616CCD-D701-115B-BB1B-C182994067B8}"/>
              </a:ext>
            </a:extLst>
          </p:cNvPr>
          <p:cNvSpPr>
            <a:spLocks noGrp="1"/>
          </p:cNvSpPr>
          <p:nvPr>
            <p:ph type="dt" sz="half" idx="14"/>
          </p:nvPr>
        </p:nvSpPr>
        <p:spPr/>
        <p:txBody>
          <a:bodyPr/>
          <a:lstStyle/>
          <a:p>
            <a:r>
              <a:rPr lang="en-US" altLang="zh-CN"/>
              <a:t>03/12/2025</a:t>
            </a:r>
          </a:p>
        </p:txBody>
      </p:sp>
      <p:sp>
        <p:nvSpPr>
          <p:cNvPr id="19" name="Footer Placeholder 18">
            <a:extLst>
              <a:ext uri="{FF2B5EF4-FFF2-40B4-BE49-F238E27FC236}">
                <a16:creationId xmlns:a16="http://schemas.microsoft.com/office/drawing/2014/main" id="{AF643B98-6E2D-806D-A578-B5CF198C6AA9}"/>
              </a:ext>
            </a:extLst>
          </p:cNvPr>
          <p:cNvSpPr>
            <a:spLocks noGrp="1"/>
          </p:cNvSpPr>
          <p:nvPr>
            <p:ph type="ftr" sz="quarter" idx="15"/>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DB716E9F-8D35-9090-39B7-A4E34B7FF904}"/>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E997D301-30B0-BF10-46FB-ADBABF36D227}"/>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53196826-9F2A-FE50-5F19-F64F9F72AEC1}"/>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1" name="Freeform 3">
            <a:extLst>
              <a:ext uri="{FF2B5EF4-FFF2-40B4-BE49-F238E27FC236}">
                <a16:creationId xmlns:a16="http://schemas.microsoft.com/office/drawing/2014/main" id="{33EA388E-880F-C7E5-E2E5-D90A7662F013}"/>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F63E94EF-2901-1535-5D14-9F1233BF2B50}"/>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898012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8008" y="854239"/>
            <a:ext cx="7876287" cy="3592629"/>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13" name="Subtitle 2">
            <a:extLst>
              <a:ext uri="{FF2B5EF4-FFF2-40B4-BE49-F238E27FC236}">
                <a16:creationId xmlns:a16="http://schemas.microsoft.com/office/drawing/2014/main" id="{94983704-B583-1052-563A-B53363B74BD0}"/>
              </a:ext>
            </a:extLst>
          </p:cNvPr>
          <p:cNvSpPr>
            <a:spLocks noGrp="1"/>
          </p:cNvSpPr>
          <p:nvPr>
            <p:ph type="subTitle" idx="1"/>
          </p:nvPr>
        </p:nvSpPr>
        <p:spPr>
          <a:xfrm>
            <a:off x="660399" y="4540250"/>
            <a:ext cx="7833895" cy="869950"/>
          </a:xfrm>
        </p:spPr>
        <p:txBody>
          <a:bodyPr lIns="0" tIns="0" rIns="0" bIns="0">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0" name="Text Placeholder 5">
            <a:extLst>
              <a:ext uri="{FF2B5EF4-FFF2-40B4-BE49-F238E27FC236}">
                <a16:creationId xmlns:a16="http://schemas.microsoft.com/office/drawing/2014/main" id="{D4DABCCA-E2E8-7FB3-9E94-2D5CBC433A81}"/>
              </a:ext>
            </a:extLst>
          </p:cNvPr>
          <p:cNvSpPr>
            <a:spLocks noGrp="1"/>
          </p:cNvSpPr>
          <p:nvPr>
            <p:ph type="body" sz="quarter" idx="26" hasCustomPrompt="1"/>
          </p:nvPr>
        </p:nvSpPr>
        <p:spPr>
          <a:xfrm>
            <a:off x="660400" y="5731072"/>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7" name="Date Placeholder 6">
            <a:extLst>
              <a:ext uri="{FF2B5EF4-FFF2-40B4-BE49-F238E27FC236}">
                <a16:creationId xmlns:a16="http://schemas.microsoft.com/office/drawing/2014/main" id="{19560C90-A64D-EA57-C250-7F6B5C622C71}"/>
              </a:ext>
            </a:extLst>
          </p:cNvPr>
          <p:cNvSpPr>
            <a:spLocks noGrp="1"/>
          </p:cNvSpPr>
          <p:nvPr>
            <p:ph type="dt" sz="half" idx="10"/>
          </p:nvPr>
        </p:nvSpPr>
        <p:spPr/>
        <p:txBody>
          <a:bodyPr/>
          <a:lstStyle/>
          <a:p>
            <a:r>
              <a:rPr lang="en-US" altLang="zh-CN"/>
              <a:t>03/12/2025</a:t>
            </a:r>
          </a:p>
        </p:txBody>
      </p:sp>
      <p:sp>
        <p:nvSpPr>
          <p:cNvPr id="8" name="Footer Placeholder 7">
            <a:extLst>
              <a:ext uri="{FF2B5EF4-FFF2-40B4-BE49-F238E27FC236}">
                <a16:creationId xmlns:a16="http://schemas.microsoft.com/office/drawing/2014/main" id="{DFE744C9-267E-88FA-6A9B-D9965A1CE489}"/>
              </a:ext>
            </a:extLst>
          </p:cNvPr>
          <p:cNvSpPr>
            <a:spLocks noGrp="1"/>
          </p:cNvSpPr>
          <p:nvPr>
            <p:ph type="ftr" sz="quarter" idx="11"/>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E6A68B97-7F5A-074A-AA5F-405C1C9A90B2}"/>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2" name="Freeform 3">
            <a:extLst>
              <a:ext uri="{FF2B5EF4-FFF2-40B4-BE49-F238E27FC236}">
                <a16:creationId xmlns:a16="http://schemas.microsoft.com/office/drawing/2014/main" id="{92430EE9-AA9B-55F5-E9EB-2477BBEC54CD}"/>
              </a:ext>
              <a:ext uri="{C183D7F6-B498-43B3-948B-1728B52AA6E4}">
                <adec:decorative xmlns:adec="http://schemas.microsoft.com/office/drawing/2017/decorative" val="1"/>
              </a:ext>
            </a:extLst>
          </p:cNvPr>
          <p:cNvSpPr/>
          <p:nvPr userDrawn="1"/>
        </p:nvSpPr>
        <p:spPr>
          <a:xfrm>
            <a:off x="9176786" y="1352403"/>
            <a:ext cx="2338939" cy="415319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C7710BA9-6D74-7E0A-A6C5-03915DAC3E7F}"/>
              </a:ext>
              <a:ext uri="{C183D7F6-B498-43B3-948B-1728B52AA6E4}">
                <adec:decorative xmlns:adec="http://schemas.microsoft.com/office/drawing/2017/decorative" val="1"/>
              </a:ext>
            </a:extLst>
          </p:cNvPr>
          <p:cNvSpPr/>
          <p:nvPr userDrawn="1"/>
        </p:nvSpPr>
        <p:spPr>
          <a:xfrm>
            <a:off x="10675333" y="1772376"/>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5" name="Freeform 16">
            <a:extLst>
              <a:ext uri="{FF2B5EF4-FFF2-40B4-BE49-F238E27FC236}">
                <a16:creationId xmlns:a16="http://schemas.microsoft.com/office/drawing/2014/main" id="{71C9C084-8011-DA6C-04F3-93DAB6DE0C24}"/>
              </a:ext>
              <a:ext uri="{C183D7F6-B498-43B3-948B-1728B52AA6E4}">
                <adec:decorative xmlns:adec="http://schemas.microsoft.com/office/drawing/2017/decorative" val="1"/>
              </a:ext>
            </a:extLst>
          </p:cNvPr>
          <p:cNvSpPr/>
          <p:nvPr userDrawn="1"/>
        </p:nvSpPr>
        <p:spPr>
          <a:xfrm flipH="1">
            <a:off x="8751830" y="4622442"/>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16">
            <a:extLst>
              <a:ext uri="{FF2B5EF4-FFF2-40B4-BE49-F238E27FC236}">
                <a16:creationId xmlns:a16="http://schemas.microsoft.com/office/drawing/2014/main" id="{C3458FEB-30A1-907F-9C24-4DB1C688A6AB}"/>
              </a:ext>
              <a:ext uri="{C183D7F6-B498-43B3-948B-1728B52AA6E4}">
                <adec:decorative xmlns:adec="http://schemas.microsoft.com/office/drawing/2017/decorative" val="1"/>
              </a:ext>
            </a:extLst>
          </p:cNvPr>
          <p:cNvSpPr/>
          <p:nvPr userDrawn="1"/>
        </p:nvSpPr>
        <p:spPr>
          <a:xfrm flipH="1">
            <a:off x="9172026" y="4622442"/>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
        <p:nvSpPr>
          <p:cNvPr id="27" name="Freeform 16">
            <a:extLst>
              <a:ext uri="{FF2B5EF4-FFF2-40B4-BE49-F238E27FC236}">
                <a16:creationId xmlns:a16="http://schemas.microsoft.com/office/drawing/2014/main" id="{A4B7D57A-D0D1-0C35-57C7-0CBB2D3DD98E}"/>
              </a:ext>
              <a:ext uri="{C183D7F6-B498-43B3-948B-1728B52AA6E4}">
                <adec:decorative xmlns:adec="http://schemas.microsoft.com/office/drawing/2017/decorative" val="1"/>
              </a:ext>
            </a:extLst>
          </p:cNvPr>
          <p:cNvSpPr/>
          <p:nvPr userDrawn="1"/>
        </p:nvSpPr>
        <p:spPr>
          <a:xfrm>
            <a:off x="11095529" y="1352403"/>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33033710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087669" y="1028700"/>
            <a:ext cx="5783531" cy="2564100"/>
          </a:xfrm>
          <a:prstGeom prst="rect">
            <a:avLst/>
          </a:prstGeom>
        </p:spPr>
        <p:txBody>
          <a:bodyPr lIns="0" tIns="0" rIns="0" bIns="0" anchor="b">
            <a:normAutofit/>
          </a:bodyPr>
          <a:lstStyle>
            <a:lvl1pPr>
              <a:defRPr sz="3600">
                <a:solidFill>
                  <a:schemeClr val="accent1">
                    <a:lumMod val="75000"/>
                  </a:schemeClr>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660400" y="1884089"/>
            <a:ext cx="3710549" cy="3617923"/>
          </a:xfrm>
        </p:spPr>
        <p:txBody>
          <a:bodyPr/>
          <a:lstStyle/>
          <a:p>
            <a:endParaRPr lang="en-US"/>
          </a:p>
        </p:txBody>
      </p:sp>
      <p:sp>
        <p:nvSpPr>
          <p:cNvPr id="3" name="Content Placeholder 6">
            <a:extLst>
              <a:ext uri="{FF2B5EF4-FFF2-40B4-BE49-F238E27FC236}">
                <a16:creationId xmlns:a16="http://schemas.microsoft.com/office/drawing/2014/main" id="{BCEA338A-52D9-0816-CAB3-FE7C85C1B6E4}"/>
              </a:ext>
            </a:extLst>
          </p:cNvPr>
          <p:cNvSpPr>
            <a:spLocks noGrp="1"/>
          </p:cNvSpPr>
          <p:nvPr>
            <p:ph sz="quarter" idx="18"/>
          </p:nvPr>
        </p:nvSpPr>
        <p:spPr>
          <a:xfrm>
            <a:off x="5087669" y="3724275"/>
            <a:ext cx="5783531" cy="2093842"/>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04FCEBF4-A201-29D0-0511-FF3BAD458985}"/>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5CEC21B3-BB52-2743-D2A3-D05704BF4805}"/>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92DFE063-623F-4A4C-D225-E3BC57C2D65D}"/>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23" name="Freeform 3">
            <a:extLst>
              <a:ext uri="{FF2B5EF4-FFF2-40B4-BE49-F238E27FC236}">
                <a16:creationId xmlns:a16="http://schemas.microsoft.com/office/drawing/2014/main" id="{D0761C03-82B7-8061-6D98-03110525E3F4}"/>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4" name="Freeform 16">
            <a:extLst>
              <a:ext uri="{FF2B5EF4-FFF2-40B4-BE49-F238E27FC236}">
                <a16:creationId xmlns:a16="http://schemas.microsoft.com/office/drawing/2014/main" id="{AC4381C4-E2B3-2C2D-6058-129ADD63DBE9}"/>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5FBDCDFF-CE22-1BF5-A139-19CBC1B867FE}"/>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31D80EB8-1E31-D433-19FB-D564A1A4B20F}"/>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8172803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164828" y="1467469"/>
            <a:ext cx="5976078" cy="1741243"/>
          </a:xfrm>
          <a:prstGeom prst="rect">
            <a:avLst/>
          </a:prstGeom>
        </p:spPr>
        <p:txBody>
          <a:bodyPr lIns="0" tIns="0" rIns="0" bIns="0" anchor="b"/>
          <a:lstStyle/>
          <a:p>
            <a:r>
              <a:rPr lang="en-US"/>
              <a:t>Click to edit Master title style</a:t>
            </a:r>
          </a:p>
        </p:txBody>
      </p:sp>
      <p:sp>
        <p:nvSpPr>
          <p:cNvPr id="5" name="Content Placeholder 6">
            <a:extLst>
              <a:ext uri="{FF2B5EF4-FFF2-40B4-BE49-F238E27FC236}">
                <a16:creationId xmlns:a16="http://schemas.microsoft.com/office/drawing/2014/main" id="{AFE79FA3-EB7B-08A9-30C4-84F82ED3EB82}"/>
              </a:ext>
            </a:extLst>
          </p:cNvPr>
          <p:cNvSpPr>
            <a:spLocks noGrp="1"/>
          </p:cNvSpPr>
          <p:nvPr>
            <p:ph sz="quarter" idx="18"/>
          </p:nvPr>
        </p:nvSpPr>
        <p:spPr>
          <a:xfrm>
            <a:off x="1164829" y="3428999"/>
            <a:ext cx="5976077" cy="238911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1CEF7B94-8DF5-CD59-61D5-3089382676E3}"/>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C4CF5E1F-98F4-D429-818E-9D44CFA3E3FA}"/>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122A3235-521E-4C45-CDC3-6698C3865746}"/>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7665336" y="1467469"/>
            <a:ext cx="2659081" cy="4320000"/>
          </a:xfrm>
        </p:spPr>
        <p:txBody>
          <a:bodyPr/>
          <a:lstStyle/>
          <a:p>
            <a:endParaRPr lang="en-US"/>
          </a:p>
        </p:txBody>
      </p:sp>
      <p:sp>
        <p:nvSpPr>
          <p:cNvPr id="28" name="Freeform 3">
            <a:extLst>
              <a:ext uri="{FF2B5EF4-FFF2-40B4-BE49-F238E27FC236}">
                <a16:creationId xmlns:a16="http://schemas.microsoft.com/office/drawing/2014/main" id="{AEB61E72-1084-D791-0662-FC100A43BD6A}"/>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C1C729B3-1B41-5507-CBAC-58E69275C838}"/>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DD336441-2E54-E218-F16A-B0ECE84AE942}"/>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5884BEB0-5C9E-8AE1-4760-285A440E17B7}"/>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8664338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90000" y="825622"/>
            <a:ext cx="6858000" cy="932688"/>
          </a:xfrm>
          <a:prstGeom prst="rect">
            <a:avLst/>
          </a:prstGeom>
        </p:spPr>
        <p:txBody>
          <a:bodyPr lIns="0" tIns="0" rIns="0" bIns="0" anchor="b"/>
          <a:lstStyle/>
          <a:p>
            <a:r>
              <a:rPr lang="en-US"/>
              <a:t>Click to edit Master title style</a:t>
            </a:r>
          </a:p>
        </p:txBody>
      </p:sp>
      <p:sp>
        <p:nvSpPr>
          <p:cNvPr id="3" name="Content Placeholder 6">
            <a:extLst>
              <a:ext uri="{FF2B5EF4-FFF2-40B4-BE49-F238E27FC236}">
                <a16:creationId xmlns:a16="http://schemas.microsoft.com/office/drawing/2014/main" id="{39720A26-C873-5C29-E72D-90F3B1CB3218}"/>
              </a:ext>
            </a:extLst>
          </p:cNvPr>
          <p:cNvSpPr>
            <a:spLocks noGrp="1"/>
          </p:cNvSpPr>
          <p:nvPr>
            <p:ph sz="quarter" idx="18"/>
          </p:nvPr>
        </p:nvSpPr>
        <p:spPr>
          <a:xfrm>
            <a:off x="4490001" y="1895475"/>
            <a:ext cx="6845169" cy="3922642"/>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8505280F-C00B-D852-D936-3C62B327FA10}"/>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2649DE42-A034-6938-4645-DADFDF1A5959}"/>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F3716C51-B5CA-9A24-279D-F2F076975B91}"/>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9"/>
            <a:ext cx="3374039" cy="5194161"/>
          </a:xfrm>
        </p:spPr>
        <p:txBody>
          <a:bodyPr/>
          <a:lstStyle/>
          <a:p>
            <a:endParaRPr lang="en-US"/>
          </a:p>
        </p:txBody>
      </p:sp>
      <p:sp>
        <p:nvSpPr>
          <p:cNvPr id="6" name="Freeform 3">
            <a:extLst>
              <a:ext uri="{FF2B5EF4-FFF2-40B4-BE49-F238E27FC236}">
                <a16:creationId xmlns:a16="http://schemas.microsoft.com/office/drawing/2014/main" id="{7F3807AB-A960-C1FA-B9B5-5323E912FBE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D00BC8B3-50EE-3DC1-51C9-B5585196D06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011860CD-6625-E573-D0AB-DD780DDB0A85}"/>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F15E657D-9708-6AD2-41B6-BCE5D3F9AA1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5015581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C6104E6-797D-DE61-EBFD-7BF0502BCC04}"/>
              </a:ext>
            </a:extLst>
          </p:cNvPr>
          <p:cNvSpPr>
            <a:spLocks noGrp="1"/>
          </p:cNvSpPr>
          <p:nvPr>
            <p:ph type="title"/>
          </p:nvPr>
        </p:nvSpPr>
        <p:spPr>
          <a:xfrm>
            <a:off x="1190890" y="1320799"/>
            <a:ext cx="4030964" cy="2425701"/>
          </a:xfrm>
          <a:prstGeom prst="rect">
            <a:avLst/>
          </a:prstGeom>
        </p:spPr>
        <p:txBody>
          <a:bodyPr lIns="0" tIns="0" rIns="0" bIns="0" anchor="b">
            <a:noAutofit/>
          </a:bodyPr>
          <a:lstStyle>
            <a:lvl1pPr>
              <a:defRPr sz="3600">
                <a:solidFill>
                  <a:schemeClr val="accent1">
                    <a:lumMod val="75000"/>
                  </a:schemeClr>
                </a:solidFill>
              </a:defRPr>
            </a:lvl1pPr>
          </a:lstStyle>
          <a:p>
            <a:r>
              <a:rPr lang="en-US"/>
              <a:t>Click to edit Master title style</a:t>
            </a:r>
          </a:p>
        </p:txBody>
      </p:sp>
      <p:sp>
        <p:nvSpPr>
          <p:cNvPr id="2" name="Content Placeholder 6">
            <a:extLst>
              <a:ext uri="{FF2B5EF4-FFF2-40B4-BE49-F238E27FC236}">
                <a16:creationId xmlns:a16="http://schemas.microsoft.com/office/drawing/2014/main" id="{A31E21B6-315E-0EE4-C02E-A0648CAB508D}"/>
              </a:ext>
            </a:extLst>
          </p:cNvPr>
          <p:cNvSpPr>
            <a:spLocks noGrp="1"/>
          </p:cNvSpPr>
          <p:nvPr>
            <p:ph sz="quarter" idx="18"/>
          </p:nvPr>
        </p:nvSpPr>
        <p:spPr>
          <a:xfrm>
            <a:off x="1190891" y="3914775"/>
            <a:ext cx="4030963" cy="180229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10">
            <a:extLst>
              <a:ext uri="{FF2B5EF4-FFF2-40B4-BE49-F238E27FC236}">
                <a16:creationId xmlns:a16="http://schemas.microsoft.com/office/drawing/2014/main" id="{41874ABC-5130-9579-629F-5CECD6DC2F74}"/>
              </a:ext>
              <a:ext uri="{C183D7F6-B498-43B3-948B-1728B52AA6E4}">
                <adec:decorative xmlns:adec="http://schemas.microsoft.com/office/drawing/2017/decorative" val="0"/>
              </a:ext>
            </a:extLst>
          </p:cNvPr>
          <p:cNvSpPr>
            <a:spLocks noGrp="1"/>
          </p:cNvSpPr>
          <p:nvPr>
            <p:ph type="pic" sz="quarter" idx="13"/>
          </p:nvPr>
        </p:nvSpPr>
        <p:spPr>
          <a:xfrm>
            <a:off x="5776543" y="1320799"/>
            <a:ext cx="5030611" cy="4396273"/>
          </a:xfrm>
        </p:spPr>
        <p:txBody>
          <a:bodyPr/>
          <a:lstStyle/>
          <a:p>
            <a:endParaRPr lang="en-US"/>
          </a:p>
        </p:txBody>
      </p:sp>
      <p:sp>
        <p:nvSpPr>
          <p:cNvPr id="4" name="Date Placeholder 3">
            <a:extLst>
              <a:ext uri="{FF2B5EF4-FFF2-40B4-BE49-F238E27FC236}">
                <a16:creationId xmlns:a16="http://schemas.microsoft.com/office/drawing/2014/main" id="{56F8964B-53EF-958B-94E5-11C4DD04DA0D}"/>
              </a:ext>
            </a:extLst>
          </p:cNvPr>
          <p:cNvSpPr>
            <a:spLocks noGrp="1"/>
          </p:cNvSpPr>
          <p:nvPr>
            <p:ph type="dt" sz="half" idx="15"/>
          </p:nvPr>
        </p:nvSpPr>
        <p:spPr/>
        <p:txBody>
          <a:bodyPr/>
          <a:lstStyle/>
          <a:p>
            <a:r>
              <a:rPr lang="en-US" altLang="zh-CN"/>
              <a:t>03/12/2025</a:t>
            </a:r>
          </a:p>
        </p:txBody>
      </p:sp>
      <p:sp>
        <p:nvSpPr>
          <p:cNvPr id="9" name="Footer Placeholder 8">
            <a:extLst>
              <a:ext uri="{FF2B5EF4-FFF2-40B4-BE49-F238E27FC236}">
                <a16:creationId xmlns:a16="http://schemas.microsoft.com/office/drawing/2014/main" id="{B77FF109-7F0F-4A2E-9FA3-C6EABE92F2D3}"/>
              </a:ext>
            </a:extLst>
          </p:cNvPr>
          <p:cNvSpPr>
            <a:spLocks noGrp="1"/>
          </p:cNvSpPr>
          <p:nvPr>
            <p:ph type="ftr" sz="quarter" idx="16"/>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C19D5FAC-A9EF-AE3D-A67A-DB8A3E688775}"/>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2" name="Freeform 3">
            <a:extLst>
              <a:ext uri="{FF2B5EF4-FFF2-40B4-BE49-F238E27FC236}">
                <a16:creationId xmlns:a16="http://schemas.microsoft.com/office/drawing/2014/main" id="{6530E643-5E7C-7FB1-4446-DF0D50DAB023}"/>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8" name="Freeform 16">
            <a:extLst>
              <a:ext uri="{FF2B5EF4-FFF2-40B4-BE49-F238E27FC236}">
                <a16:creationId xmlns:a16="http://schemas.microsoft.com/office/drawing/2014/main" id="{33D1D9F1-47C9-B6B1-B30A-198D9FE76E7A}"/>
              </a:ext>
              <a:ext uri="{C183D7F6-B498-43B3-948B-1728B52AA6E4}">
                <adec:decorative xmlns:adec="http://schemas.microsoft.com/office/drawing/2017/decorative" val="1"/>
              </a:ext>
            </a:extLst>
          </p:cNvPr>
          <p:cNvSpPr/>
          <p:nvPr userDrawn="1"/>
        </p:nvSpPr>
        <p:spPr>
          <a:xfrm rot="10800000">
            <a:off x="429708"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9551884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985613" y="831918"/>
            <a:ext cx="4361688" cy="1527048"/>
          </a:xfrm>
          <a:prstGeom prst="rect">
            <a:avLst/>
          </a:prstGeom>
        </p:spPr>
        <p:txBody>
          <a:bodyPr lIns="0" tIns="0" rIns="0" bIns="0"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8"/>
            <a:ext cx="5767509" cy="5194161"/>
          </a:xfrm>
        </p:spPr>
        <p:txBody>
          <a:bodyPr/>
          <a:lstStyle/>
          <a:p>
            <a:endParaRPr lang="en-US"/>
          </a:p>
        </p:txBody>
      </p:sp>
      <p:sp>
        <p:nvSpPr>
          <p:cNvPr id="3" name="Content Placeholder 6">
            <a:extLst>
              <a:ext uri="{FF2B5EF4-FFF2-40B4-BE49-F238E27FC236}">
                <a16:creationId xmlns:a16="http://schemas.microsoft.com/office/drawing/2014/main" id="{D72E3C85-5B78-070D-0E85-F61C36C6DE26}"/>
              </a:ext>
            </a:extLst>
          </p:cNvPr>
          <p:cNvSpPr>
            <a:spLocks noGrp="1"/>
          </p:cNvSpPr>
          <p:nvPr>
            <p:ph sz="quarter" idx="18"/>
          </p:nvPr>
        </p:nvSpPr>
        <p:spPr>
          <a:xfrm>
            <a:off x="6985613" y="2505074"/>
            <a:ext cx="4349557" cy="349820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E81AE97C-0D8A-97CD-143B-4E873DF8D455}"/>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D6DCA34A-BD0C-B4B3-3A81-BC2314E693C8}"/>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BD8F7D4F-C51A-2B0B-3320-9FFF5DEF75C2}"/>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1913B7FA-DF66-9A42-9196-7AD2A8E7074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AFF422F5-A586-964B-51D9-B6E8BCE8037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5D2898C3-C59B-1BEB-28CF-DD2150F0E2B4}"/>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7900C280-B9AD-55EC-A2F2-5BF549615C83}"/>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8841429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0E64AB3-51D9-9992-E51A-78ADA62E241F}"/>
              </a:ext>
            </a:extLst>
          </p:cNvPr>
          <p:cNvSpPr>
            <a:spLocks noGrp="1"/>
          </p:cNvSpPr>
          <p:nvPr>
            <p:ph type="title"/>
          </p:nvPr>
        </p:nvSpPr>
        <p:spPr>
          <a:xfrm>
            <a:off x="844063" y="831918"/>
            <a:ext cx="4361688" cy="1527048"/>
          </a:xfrm>
          <a:prstGeom prst="rect">
            <a:avLst/>
          </a:prstGeom>
        </p:spPr>
        <p:txBody>
          <a:bodyPr lIns="0" tIns="0" rIns="0" bIns="0" anchor="b"/>
          <a:lstStyle/>
          <a:p>
            <a:r>
              <a:rPr lang="en-US"/>
              <a:t>Click to edit Master title style</a:t>
            </a:r>
          </a:p>
        </p:txBody>
      </p:sp>
      <p:sp>
        <p:nvSpPr>
          <p:cNvPr id="2" name="Content Placeholder 6">
            <a:extLst>
              <a:ext uri="{FF2B5EF4-FFF2-40B4-BE49-F238E27FC236}">
                <a16:creationId xmlns:a16="http://schemas.microsoft.com/office/drawing/2014/main" id="{470DBB60-4744-4506-B04A-029A56CA3663}"/>
              </a:ext>
            </a:extLst>
          </p:cNvPr>
          <p:cNvSpPr>
            <a:spLocks noGrp="1"/>
          </p:cNvSpPr>
          <p:nvPr>
            <p:ph sz="quarter" idx="18"/>
          </p:nvPr>
        </p:nvSpPr>
        <p:spPr>
          <a:xfrm>
            <a:off x="844063" y="2505074"/>
            <a:ext cx="4349557" cy="349820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Picture Placeholder 10">
            <a:extLst>
              <a:ext uri="{FF2B5EF4-FFF2-40B4-BE49-F238E27FC236}">
                <a16:creationId xmlns:a16="http://schemas.microsoft.com/office/drawing/2014/main" id="{992B4E0B-09D2-1770-AF0A-79593CF5C03A}"/>
              </a:ext>
              <a:ext uri="{C183D7F6-B498-43B3-948B-1728B52AA6E4}">
                <adec:decorative xmlns:adec="http://schemas.microsoft.com/office/drawing/2017/decorative" val="0"/>
              </a:ext>
            </a:extLst>
          </p:cNvPr>
          <p:cNvSpPr>
            <a:spLocks noGrp="1"/>
          </p:cNvSpPr>
          <p:nvPr>
            <p:ph type="pic" sz="quarter" idx="13"/>
          </p:nvPr>
        </p:nvSpPr>
        <p:spPr>
          <a:xfrm>
            <a:off x="5580428" y="831918"/>
            <a:ext cx="5767509" cy="5194161"/>
          </a:xfrm>
        </p:spPr>
        <p:txBody>
          <a:bodyPr/>
          <a:lstStyle/>
          <a:p>
            <a:endParaRPr lang="en-US"/>
          </a:p>
        </p:txBody>
      </p:sp>
      <p:sp>
        <p:nvSpPr>
          <p:cNvPr id="19" name="Date Placeholder 18">
            <a:extLst>
              <a:ext uri="{FF2B5EF4-FFF2-40B4-BE49-F238E27FC236}">
                <a16:creationId xmlns:a16="http://schemas.microsoft.com/office/drawing/2014/main" id="{FB3F20AB-D164-609C-9D26-6BE8679C14AE}"/>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0E316387-4B77-3018-C8D4-20B9C9A4F7A0}"/>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6C9441A4-CAF7-5B2A-2ADE-FC2E43652527}"/>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25" name="Freeform 3">
            <a:extLst>
              <a:ext uri="{FF2B5EF4-FFF2-40B4-BE49-F238E27FC236}">
                <a16:creationId xmlns:a16="http://schemas.microsoft.com/office/drawing/2014/main" id="{5ED2DB15-A178-88C7-5262-D5BF9696983A}"/>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6" name="Freeform 16">
            <a:extLst>
              <a:ext uri="{FF2B5EF4-FFF2-40B4-BE49-F238E27FC236}">
                <a16:creationId xmlns:a16="http://schemas.microsoft.com/office/drawing/2014/main" id="{761A9A58-8325-8CF2-D7A3-B44FA3E26599}"/>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8" name="Freeform 3">
            <a:extLst>
              <a:ext uri="{FF2B5EF4-FFF2-40B4-BE49-F238E27FC236}">
                <a16:creationId xmlns:a16="http://schemas.microsoft.com/office/drawing/2014/main" id="{F55789C7-6AFB-B4A6-ADA1-CA1E7D5BD081}"/>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BF7BEB2F-49A2-5201-C771-B110DEB1D628}"/>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0594357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825064" y="825622"/>
            <a:ext cx="4522936" cy="932688"/>
          </a:xfrm>
          <a:prstGeom prst="rect">
            <a:avLst/>
          </a:prstGeom>
        </p:spPr>
        <p:txBody>
          <a:bodyPr lIns="0" tIns="0" rIns="0" bIns="0" anchor="b"/>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8"/>
            <a:ext cx="5648242" cy="5194161"/>
          </a:xfrm>
        </p:spPr>
        <p:txBody>
          <a:bodyPr/>
          <a:lstStyle/>
          <a:p>
            <a:endParaRPr lang="en-US"/>
          </a:p>
        </p:txBody>
      </p:sp>
      <p:sp>
        <p:nvSpPr>
          <p:cNvPr id="3" name="Content Placeholder 6">
            <a:extLst>
              <a:ext uri="{FF2B5EF4-FFF2-40B4-BE49-F238E27FC236}">
                <a16:creationId xmlns:a16="http://schemas.microsoft.com/office/drawing/2014/main" id="{EB8BE4E3-0A8E-B7FF-17E3-5F829F6F7B18}"/>
              </a:ext>
            </a:extLst>
          </p:cNvPr>
          <p:cNvSpPr>
            <a:spLocks noGrp="1"/>
          </p:cNvSpPr>
          <p:nvPr>
            <p:ph sz="quarter" idx="18"/>
          </p:nvPr>
        </p:nvSpPr>
        <p:spPr>
          <a:xfrm>
            <a:off x="6825065" y="1962150"/>
            <a:ext cx="4510106" cy="404113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0BE74478-B59C-F28B-B6EC-90D5793F31E8}"/>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65A0F753-A2C8-3093-4545-3E25F7C420CC}"/>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2C5C86C9-7977-210C-FF76-5D76368777C8}"/>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35FC2361-0921-A5EE-A48C-3AE54D6F1439}"/>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FFDD853F-6E3C-53A6-7449-4BF464A4C9E8}"/>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2B35B4EF-EFBB-90E4-C362-B0E484C4171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12EA2A9A-71AC-7D92-AA4D-2E791ED60B16}"/>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707476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490" y="831919"/>
            <a:ext cx="4572000" cy="932688"/>
          </a:xfrm>
          <a:prstGeom prst="rect">
            <a:avLst/>
          </a:prstGeom>
        </p:spPr>
        <p:txBody>
          <a:bodyPr lIns="0" tIns="0" rIns="0" bIns="0" anchor="b"/>
          <a:lstStyle>
            <a:lvl1pPr>
              <a:defRPr sz="3200"/>
            </a:lvl1pPr>
          </a:lstStyle>
          <a:p>
            <a:r>
              <a:rPr lang="en-US"/>
              <a:t>Click to edit Master title style</a:t>
            </a:r>
          </a:p>
        </p:txBody>
      </p:sp>
      <p:sp>
        <p:nvSpPr>
          <p:cNvPr id="3" name="Content Placeholder 6">
            <a:extLst>
              <a:ext uri="{FF2B5EF4-FFF2-40B4-BE49-F238E27FC236}">
                <a16:creationId xmlns:a16="http://schemas.microsoft.com/office/drawing/2014/main" id="{2C1E2C21-EE4B-2C8B-7CB9-35AD1DFBB81F}"/>
              </a:ext>
            </a:extLst>
          </p:cNvPr>
          <p:cNvSpPr>
            <a:spLocks noGrp="1"/>
          </p:cNvSpPr>
          <p:nvPr>
            <p:ph sz="quarter" idx="18"/>
          </p:nvPr>
        </p:nvSpPr>
        <p:spPr>
          <a:xfrm>
            <a:off x="873491" y="1971674"/>
            <a:ext cx="4571999" cy="403160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5917721" y="831919"/>
            <a:ext cx="5430280" cy="5194162"/>
          </a:xfrm>
        </p:spPr>
        <p:txBody>
          <a:bodyPr/>
          <a:lstStyle/>
          <a:p>
            <a:endParaRPr lang="en-US"/>
          </a:p>
        </p:txBody>
      </p:sp>
      <p:sp>
        <p:nvSpPr>
          <p:cNvPr id="19" name="Date Placeholder 18">
            <a:extLst>
              <a:ext uri="{FF2B5EF4-FFF2-40B4-BE49-F238E27FC236}">
                <a16:creationId xmlns:a16="http://schemas.microsoft.com/office/drawing/2014/main" id="{3D8EF016-30D8-AA3C-015A-9589348E6EF9}"/>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AA0C6602-1676-63D6-1D45-CB08F670860D}"/>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B99027E-21B7-3B09-FAEC-51F2F6D94368}"/>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DDE6F2C8-E586-9C4B-CC6E-8B149A29BFD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2C0B3833-ED9E-3D8F-8DE7-0EF738885FA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C0B80A75-F7DC-AECC-C696-A3DCFAD39B7F}"/>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24644226-D2C8-98C1-9FFC-9F9CEDB3140E}"/>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262535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946432" y="831918"/>
            <a:ext cx="3401568" cy="1527048"/>
          </a:xfrm>
          <a:prstGeom prst="rect">
            <a:avLst/>
          </a:prstGeom>
        </p:spPr>
        <p:txBody>
          <a:bodyPr lIns="0" tIns="0" rIns="0" bIns="0" anchor="b">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8"/>
            <a:ext cx="6740144" cy="5194161"/>
          </a:xfrm>
        </p:spPr>
        <p:txBody>
          <a:bodyPr/>
          <a:lstStyle/>
          <a:p>
            <a:endParaRPr lang="en-US"/>
          </a:p>
        </p:txBody>
      </p:sp>
      <p:sp>
        <p:nvSpPr>
          <p:cNvPr id="3" name="Content Placeholder 6">
            <a:extLst>
              <a:ext uri="{FF2B5EF4-FFF2-40B4-BE49-F238E27FC236}">
                <a16:creationId xmlns:a16="http://schemas.microsoft.com/office/drawing/2014/main" id="{68866772-5D8C-7D5B-603A-E01C3829C24D}"/>
              </a:ext>
            </a:extLst>
          </p:cNvPr>
          <p:cNvSpPr>
            <a:spLocks noGrp="1"/>
          </p:cNvSpPr>
          <p:nvPr>
            <p:ph sz="quarter" idx="18"/>
          </p:nvPr>
        </p:nvSpPr>
        <p:spPr>
          <a:xfrm>
            <a:off x="7946432" y="2524125"/>
            <a:ext cx="3388738" cy="3479156"/>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20856071-9E72-6DF2-24DA-6DDD1D79073E}"/>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8681BCF4-A353-2281-3C52-1E845F1D2C55}"/>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A5B11221-490C-0DC9-8606-B7DFB7A2F599}"/>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18744F2A-4738-CC83-ECD1-CF75C356A091}"/>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4623F3AC-8D7A-9C6C-3513-8FF1E16B458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A13E313C-E903-EF50-5599-0068431AE205}"/>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7D438454-D855-FBEA-6F68-E21B6174B797}"/>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6617075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9"/>
            <a:ext cx="3401568" cy="1527048"/>
          </a:xfrm>
          <a:prstGeom prst="rect">
            <a:avLst/>
          </a:prstGeom>
        </p:spPr>
        <p:txBody>
          <a:bodyPr lIns="0" tIns="0" rIns="0" bIns="0" anchor="b">
            <a:normAutofit/>
          </a:bodyPr>
          <a:lstStyle>
            <a:lvl1pPr>
              <a:defRPr sz="3200"/>
            </a:lvl1pPr>
          </a:lstStyle>
          <a:p>
            <a:r>
              <a:rPr lang="en-US"/>
              <a:t>Click to edit Master title style</a:t>
            </a:r>
          </a:p>
        </p:txBody>
      </p:sp>
      <p:sp>
        <p:nvSpPr>
          <p:cNvPr id="3" name="Content Placeholder 6">
            <a:extLst>
              <a:ext uri="{FF2B5EF4-FFF2-40B4-BE49-F238E27FC236}">
                <a16:creationId xmlns:a16="http://schemas.microsoft.com/office/drawing/2014/main" id="{CE80394F-C876-E714-3A69-F59CC531005E}"/>
              </a:ext>
            </a:extLst>
          </p:cNvPr>
          <p:cNvSpPr>
            <a:spLocks noGrp="1"/>
          </p:cNvSpPr>
          <p:nvPr>
            <p:ph sz="quarter" idx="18"/>
          </p:nvPr>
        </p:nvSpPr>
        <p:spPr>
          <a:xfrm>
            <a:off x="856823" y="2495550"/>
            <a:ext cx="3388745" cy="350773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4761781" y="831919"/>
            <a:ext cx="6586220" cy="5194162"/>
          </a:xfrm>
        </p:spPr>
        <p:txBody>
          <a:bodyPr/>
          <a:lstStyle/>
          <a:p>
            <a:endParaRPr lang="en-US"/>
          </a:p>
        </p:txBody>
      </p:sp>
      <p:sp>
        <p:nvSpPr>
          <p:cNvPr id="19" name="Date Placeholder 18">
            <a:extLst>
              <a:ext uri="{FF2B5EF4-FFF2-40B4-BE49-F238E27FC236}">
                <a16:creationId xmlns:a16="http://schemas.microsoft.com/office/drawing/2014/main" id="{7C25AF93-C1B3-16E8-C0D6-0020B156A62D}"/>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39154FF2-CCF0-894A-78AD-CCE657F16A71}"/>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3C4A122A-B87C-0622-0330-09EB9AC986AF}"/>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81C31CA3-9481-9C28-BA6D-C5B25DFD6712}"/>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E8DEDD24-7A3F-101A-D9B9-BC14A253215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CDC830B8-4070-6414-56D5-754C22B5D3FC}"/>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48221A83-6D02-160E-DC65-A7888C4705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0849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a:prstGeom prst="rect">
            <a:avLst/>
          </a:prstGeom>
        </p:spPr>
        <p:txBody>
          <a:bodyPr lIns="0" tIns="0" rIns="0" bIns="0" anchor="b">
            <a:normAutofit/>
          </a:bodyPr>
          <a:lstStyle>
            <a:lvl1pPr algn="ctr">
              <a:defRPr sz="5200">
                <a:solidFill>
                  <a:schemeClr val="accent1">
                    <a:lumMod val="75000"/>
                  </a:schemeClr>
                </a:solidFill>
              </a:defRPr>
            </a:lvl1pPr>
          </a:lstStyle>
          <a:p>
            <a:r>
              <a:rPr lang="en-US"/>
              <a:t>Click to edit Master title style</a:t>
            </a:r>
          </a:p>
        </p:txBody>
      </p:sp>
      <p:sp>
        <p:nvSpPr>
          <p:cNvPr id="17" name="Subtitle 2">
            <a:extLst>
              <a:ext uri="{FF2B5EF4-FFF2-40B4-BE49-F238E27FC236}">
                <a16:creationId xmlns:a16="http://schemas.microsoft.com/office/drawing/2014/main" id="{DE36AD52-10AA-8FF2-9DBD-006BB4149236}"/>
              </a:ext>
            </a:extLst>
          </p:cNvPr>
          <p:cNvSpPr>
            <a:spLocks noGrp="1"/>
          </p:cNvSpPr>
          <p:nvPr>
            <p:ph type="subTitle" idx="1"/>
          </p:nvPr>
        </p:nvSpPr>
        <p:spPr>
          <a:xfrm>
            <a:off x="2286000" y="4068762"/>
            <a:ext cx="7620000" cy="947738"/>
          </a:xfrm>
        </p:spPr>
        <p:txBody>
          <a:bodyPr lIns="0" tIns="0" rIns="0" bIns="0">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Text Placeholder 4">
            <a:extLst>
              <a:ext uri="{FF2B5EF4-FFF2-40B4-BE49-F238E27FC236}">
                <a16:creationId xmlns:a16="http://schemas.microsoft.com/office/drawing/2014/main" id="{37B9CFCA-5141-8256-021F-92BB3135FFEB}"/>
              </a:ext>
            </a:extLst>
          </p:cNvPr>
          <p:cNvSpPr>
            <a:spLocks noGrp="1"/>
          </p:cNvSpPr>
          <p:nvPr>
            <p:ph type="body" sz="quarter" idx="27" hasCustomPrompt="1"/>
          </p:nvPr>
        </p:nvSpPr>
        <p:spPr>
          <a:xfrm>
            <a:off x="4937125" y="5676900"/>
            <a:ext cx="2317750" cy="266700"/>
          </a:xfrm>
        </p:spPr>
        <p:txBody>
          <a:bodyPr anchor="ctr">
            <a:noAutofit/>
          </a:bodyPr>
          <a:lstStyle>
            <a:lvl1pPr marL="0" indent="0" algn="ctr">
              <a:buNone/>
              <a:defRPr sz="1600"/>
            </a:lvl1pPr>
            <a:lvl2pPr algn="ctr">
              <a:defRPr sz="1600"/>
            </a:lvl2pPr>
            <a:lvl3pPr algn="ctr">
              <a:defRPr sz="1600"/>
            </a:lvl3pPr>
            <a:lvl4pPr algn="ctr">
              <a:defRPr sz="1600"/>
            </a:lvl4pPr>
            <a:lvl5pPr algn="ctr">
              <a:defRPr sz="1600"/>
            </a:lvl5pPr>
          </a:lstStyle>
          <a:p>
            <a:pPr marL="0" marR="0" lvl="0" indent="0" algn="ctr"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en-US" altLang="zh-CN" sz="1600"/>
              <a:t>Presenter Name</a:t>
            </a:r>
          </a:p>
        </p:txBody>
      </p:sp>
      <p:sp>
        <p:nvSpPr>
          <p:cNvPr id="7" name="Date Placeholder 6">
            <a:extLst>
              <a:ext uri="{FF2B5EF4-FFF2-40B4-BE49-F238E27FC236}">
                <a16:creationId xmlns:a16="http://schemas.microsoft.com/office/drawing/2014/main" id="{D9AB9120-E38E-CE16-47F0-8F3DC507AF9F}"/>
              </a:ext>
            </a:extLst>
          </p:cNvPr>
          <p:cNvSpPr>
            <a:spLocks noGrp="1"/>
          </p:cNvSpPr>
          <p:nvPr>
            <p:ph type="dt" sz="half" idx="10"/>
          </p:nvPr>
        </p:nvSpPr>
        <p:spPr/>
        <p:txBody>
          <a:bodyPr/>
          <a:lstStyle/>
          <a:p>
            <a:r>
              <a:rPr lang="en-US" altLang="zh-CN"/>
              <a:t>03/12/2025</a:t>
            </a:r>
          </a:p>
        </p:txBody>
      </p:sp>
      <p:sp>
        <p:nvSpPr>
          <p:cNvPr id="8" name="Footer Placeholder 7">
            <a:extLst>
              <a:ext uri="{FF2B5EF4-FFF2-40B4-BE49-F238E27FC236}">
                <a16:creationId xmlns:a16="http://schemas.microsoft.com/office/drawing/2014/main" id="{1D504969-9E31-5ADB-27D8-169E092A42F1}"/>
              </a:ext>
            </a:extLst>
          </p:cNvPr>
          <p:cNvSpPr>
            <a:spLocks noGrp="1"/>
          </p:cNvSpPr>
          <p:nvPr>
            <p:ph type="ftr" sz="quarter" idx="11"/>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9E89EEE4-FE5A-9A5A-EB28-51E4823454B7}"/>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9" name="Freeform 3">
            <a:extLst>
              <a:ext uri="{FF2B5EF4-FFF2-40B4-BE49-F238E27FC236}">
                <a16:creationId xmlns:a16="http://schemas.microsoft.com/office/drawing/2014/main" id="{78DD2050-C149-DC86-FA33-E6400182520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0" name="Freeform 16">
            <a:extLst>
              <a:ext uri="{FF2B5EF4-FFF2-40B4-BE49-F238E27FC236}">
                <a16:creationId xmlns:a16="http://schemas.microsoft.com/office/drawing/2014/main" id="{C1A9F0B7-7647-0A46-600F-093B3C3868D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2" name="Freeform 3">
            <a:extLst>
              <a:ext uri="{FF2B5EF4-FFF2-40B4-BE49-F238E27FC236}">
                <a16:creationId xmlns:a16="http://schemas.microsoft.com/office/drawing/2014/main" id="{B7E9B1FA-8FCD-502C-664D-87E4130B7A7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3" name="Freeform 16">
            <a:extLst>
              <a:ext uri="{FF2B5EF4-FFF2-40B4-BE49-F238E27FC236}">
                <a16:creationId xmlns:a16="http://schemas.microsoft.com/office/drawing/2014/main" id="{C0313B8D-267E-4E67-9BB2-73FFF5738A63}"/>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68028991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73454" y="831919"/>
            <a:ext cx="3273552" cy="2035696"/>
          </a:xfrm>
          <a:prstGeom prst="rect">
            <a:avLst/>
          </a:prstGeom>
        </p:spPr>
        <p:txBody>
          <a:bodyPr lIns="0" tIns="0" rIns="0" bIns="0"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9"/>
            <a:ext cx="6937365" cy="5091685"/>
          </a:xfrm>
        </p:spPr>
        <p:txBody>
          <a:bodyPr/>
          <a:lstStyle/>
          <a:p>
            <a:endParaRPr lang="en-US"/>
          </a:p>
        </p:txBody>
      </p:sp>
      <p:sp>
        <p:nvSpPr>
          <p:cNvPr id="3" name="Content Placeholder 6">
            <a:extLst>
              <a:ext uri="{FF2B5EF4-FFF2-40B4-BE49-F238E27FC236}">
                <a16:creationId xmlns:a16="http://schemas.microsoft.com/office/drawing/2014/main" id="{0345FCE3-693B-9463-54D7-0D1001E3775D}"/>
              </a:ext>
            </a:extLst>
          </p:cNvPr>
          <p:cNvSpPr>
            <a:spLocks noGrp="1"/>
          </p:cNvSpPr>
          <p:nvPr>
            <p:ph sz="quarter" idx="18"/>
          </p:nvPr>
        </p:nvSpPr>
        <p:spPr>
          <a:xfrm>
            <a:off x="8073454" y="3009900"/>
            <a:ext cx="3273552" cy="299338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16D3ACBF-734F-AE25-9603-59B9EBFEC364}"/>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B6ACF095-08CC-B967-EAF6-461C7D6FA739}"/>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087C7E7D-1817-9262-B005-EB5E3734C1C8}"/>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ABF1DE08-0842-0E3E-8231-68FD0BB71A02}"/>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2C58A66E-429E-1DA0-6F92-1617CE0BBBC5}"/>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71DA3FA5-CE31-5A8A-E3BB-7F74B5338EBC}"/>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3696DE3F-0564-CCBB-8009-781ACB372848}"/>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77113111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9"/>
            <a:ext cx="10504001" cy="3472067"/>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8" y="4509559"/>
            <a:ext cx="4579339" cy="1516522"/>
          </a:xfrm>
          <a:prstGeom prst="rect">
            <a:avLst/>
          </a:prstGeom>
        </p:spPr>
        <p:txBody>
          <a:bodyPr lIns="0" tIns="0" rIns="0" bIns="0" anchor="t">
            <a:normAutofit/>
          </a:bodyPr>
          <a:lstStyle>
            <a:lvl1pPr>
              <a:defRPr sz="3200"/>
            </a:lvl1pPr>
          </a:lstStyle>
          <a:p>
            <a:r>
              <a:rPr lang="en-US"/>
              <a:t>Click to edit Master title style</a:t>
            </a:r>
          </a:p>
        </p:txBody>
      </p:sp>
      <p:sp>
        <p:nvSpPr>
          <p:cNvPr id="5" name="Content Placeholder 6">
            <a:extLst>
              <a:ext uri="{FF2B5EF4-FFF2-40B4-BE49-F238E27FC236}">
                <a16:creationId xmlns:a16="http://schemas.microsoft.com/office/drawing/2014/main" id="{A4EA3A98-C5E3-B2CD-9EFA-62B317B0BCFE}"/>
              </a:ext>
            </a:extLst>
          </p:cNvPr>
          <p:cNvSpPr>
            <a:spLocks noGrp="1"/>
          </p:cNvSpPr>
          <p:nvPr>
            <p:ph sz="quarter" idx="18"/>
          </p:nvPr>
        </p:nvSpPr>
        <p:spPr>
          <a:xfrm>
            <a:off x="5638800" y="4509559"/>
            <a:ext cx="5696373" cy="1516522"/>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AA358A34-E3F0-8B8A-BCFB-8358498FC202}"/>
              </a:ext>
            </a:extLst>
          </p:cNvPr>
          <p:cNvSpPr>
            <a:spLocks noGrp="1"/>
          </p:cNvSpPr>
          <p:nvPr>
            <p:ph type="dt" sz="half" idx="15"/>
          </p:nvPr>
        </p:nvSpPr>
        <p:spPr/>
        <p:txBody>
          <a:bodyPr/>
          <a:lstStyle/>
          <a:p>
            <a:r>
              <a:rPr lang="en-US" altLang="zh-CN"/>
              <a:t>03/12/2025</a:t>
            </a:r>
          </a:p>
        </p:txBody>
      </p:sp>
      <p:sp>
        <p:nvSpPr>
          <p:cNvPr id="4" name="Footer Placeholder 3">
            <a:extLst>
              <a:ext uri="{FF2B5EF4-FFF2-40B4-BE49-F238E27FC236}">
                <a16:creationId xmlns:a16="http://schemas.microsoft.com/office/drawing/2014/main" id="{A190300A-4E7A-2EDB-59D2-1CB0DA100615}"/>
              </a:ext>
            </a:extLst>
          </p:cNvPr>
          <p:cNvSpPr>
            <a:spLocks noGrp="1"/>
          </p:cNvSpPr>
          <p:nvPr>
            <p:ph type="ftr" sz="quarter" idx="16"/>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26B06D6A-CC2F-C84A-C8E6-8CE8C62B6197}"/>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2" name="Freeform 3">
            <a:extLst>
              <a:ext uri="{FF2B5EF4-FFF2-40B4-BE49-F238E27FC236}">
                <a16:creationId xmlns:a16="http://schemas.microsoft.com/office/drawing/2014/main" id="{7CA0D19C-970E-A781-D287-30B0BFD98899}"/>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3" name="Freeform 16">
            <a:extLst>
              <a:ext uri="{FF2B5EF4-FFF2-40B4-BE49-F238E27FC236}">
                <a16:creationId xmlns:a16="http://schemas.microsoft.com/office/drawing/2014/main" id="{5B2C7366-AEAB-C81B-8135-B3607F4961E8}"/>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7" name="Freeform 3">
            <a:extLst>
              <a:ext uri="{FF2B5EF4-FFF2-40B4-BE49-F238E27FC236}">
                <a16:creationId xmlns:a16="http://schemas.microsoft.com/office/drawing/2014/main" id="{AE621B01-C155-8ABE-4692-F3D9CBECB61E}"/>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0619836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65938"/>
            <a:ext cx="10504001" cy="2556004"/>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9" y="3785800"/>
            <a:ext cx="2953618" cy="2240280"/>
          </a:xfrm>
          <a:prstGeom prst="rect">
            <a:avLst/>
          </a:prstGeom>
        </p:spPr>
        <p:txBody>
          <a:bodyPr lIns="0" tIns="0" rIns="0" bIns="0" anchor="t">
            <a:normAutofit/>
          </a:bodyPr>
          <a:lstStyle>
            <a:lvl1pPr>
              <a:defRPr sz="3200"/>
            </a:lvl1pPr>
          </a:lstStyle>
          <a:p>
            <a:r>
              <a:rPr lang="en-US"/>
              <a:t>Click to edit Master title style</a:t>
            </a:r>
          </a:p>
        </p:txBody>
      </p:sp>
      <p:sp>
        <p:nvSpPr>
          <p:cNvPr id="4" name="Content Placeholder 6">
            <a:extLst>
              <a:ext uri="{FF2B5EF4-FFF2-40B4-BE49-F238E27FC236}">
                <a16:creationId xmlns:a16="http://schemas.microsoft.com/office/drawing/2014/main" id="{E92DBEFC-CE96-296C-F6BD-DA8A229B49FA}"/>
              </a:ext>
            </a:extLst>
          </p:cNvPr>
          <p:cNvSpPr>
            <a:spLocks noGrp="1"/>
          </p:cNvSpPr>
          <p:nvPr>
            <p:ph sz="quarter" idx="18"/>
          </p:nvPr>
        </p:nvSpPr>
        <p:spPr>
          <a:xfrm>
            <a:off x="3971926" y="3785800"/>
            <a:ext cx="7363248" cy="224028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8F6FBC6B-537B-DB90-4A5A-5A8D081296AE}"/>
              </a:ext>
            </a:extLst>
          </p:cNvPr>
          <p:cNvSpPr>
            <a:spLocks noGrp="1"/>
          </p:cNvSpPr>
          <p:nvPr>
            <p:ph type="dt" sz="half" idx="15"/>
          </p:nvPr>
        </p:nvSpPr>
        <p:spPr/>
        <p:txBody>
          <a:bodyPr/>
          <a:lstStyle/>
          <a:p>
            <a:r>
              <a:rPr lang="en-US" altLang="zh-CN"/>
              <a:t>03/12/2025</a:t>
            </a:r>
          </a:p>
        </p:txBody>
      </p:sp>
      <p:sp>
        <p:nvSpPr>
          <p:cNvPr id="10" name="Footer Placeholder 9">
            <a:extLst>
              <a:ext uri="{FF2B5EF4-FFF2-40B4-BE49-F238E27FC236}">
                <a16:creationId xmlns:a16="http://schemas.microsoft.com/office/drawing/2014/main" id="{A70822BA-F7DF-D952-F905-8B49D67C88C9}"/>
              </a:ext>
            </a:extLst>
          </p:cNvPr>
          <p:cNvSpPr>
            <a:spLocks noGrp="1"/>
          </p:cNvSpPr>
          <p:nvPr>
            <p:ph type="ftr" sz="quarter" idx="16"/>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3F0DC4AA-2D43-DFEB-33A4-3DB62C2B2AF0}"/>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7" name="Freeform 3">
            <a:extLst>
              <a:ext uri="{FF2B5EF4-FFF2-40B4-BE49-F238E27FC236}">
                <a16:creationId xmlns:a16="http://schemas.microsoft.com/office/drawing/2014/main" id="{7C675A4C-482A-AB12-4B1E-BD0B580F4E71}"/>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11FC9B7C-6843-C1E4-D432-4CADCA89D373}"/>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6" name="Freeform 3">
            <a:extLst>
              <a:ext uri="{FF2B5EF4-FFF2-40B4-BE49-F238E27FC236}">
                <a16:creationId xmlns:a16="http://schemas.microsoft.com/office/drawing/2014/main" id="{058AA8C0-7CA2-E4C7-E229-75A563253D95}"/>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56188331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8"/>
            <a:ext cx="2953618" cy="2240279"/>
          </a:xfrm>
          <a:prstGeom prst="rect">
            <a:avLst/>
          </a:prstGeom>
        </p:spPr>
        <p:txBody>
          <a:bodyPr lIns="0" tIns="0" rIns="0" bIns="0" anchor="t">
            <a:normAutofit/>
          </a:bodyPr>
          <a:lstStyle>
            <a:lvl1pPr>
              <a:defRPr sz="3200"/>
            </a:lvl1pPr>
          </a:lstStyle>
          <a:p>
            <a:r>
              <a:rPr lang="en-US"/>
              <a:t>Click to edit Master title style</a:t>
            </a:r>
          </a:p>
        </p:txBody>
      </p:sp>
      <p:sp>
        <p:nvSpPr>
          <p:cNvPr id="3" name="Content Placeholder 6">
            <a:extLst>
              <a:ext uri="{FF2B5EF4-FFF2-40B4-BE49-F238E27FC236}">
                <a16:creationId xmlns:a16="http://schemas.microsoft.com/office/drawing/2014/main" id="{FB250CB0-816D-4BD3-B674-5CF861DACCD4}"/>
              </a:ext>
            </a:extLst>
          </p:cNvPr>
          <p:cNvSpPr>
            <a:spLocks noGrp="1"/>
          </p:cNvSpPr>
          <p:nvPr>
            <p:ph sz="quarter" idx="18"/>
          </p:nvPr>
        </p:nvSpPr>
        <p:spPr>
          <a:xfrm>
            <a:off x="4010026" y="824389"/>
            <a:ext cx="7337974" cy="2247808"/>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3310759"/>
            <a:ext cx="10504001" cy="2722852"/>
          </a:xfrm>
        </p:spPr>
        <p:txBody>
          <a:bodyPr/>
          <a:lstStyle/>
          <a:p>
            <a:endParaRPr lang="en-US"/>
          </a:p>
        </p:txBody>
      </p:sp>
      <p:sp>
        <p:nvSpPr>
          <p:cNvPr id="25" name="Date Placeholder 24">
            <a:extLst>
              <a:ext uri="{FF2B5EF4-FFF2-40B4-BE49-F238E27FC236}">
                <a16:creationId xmlns:a16="http://schemas.microsoft.com/office/drawing/2014/main" id="{215D636A-1DE5-272B-114F-84F7EF0D97A5}"/>
              </a:ext>
            </a:extLst>
          </p:cNvPr>
          <p:cNvSpPr>
            <a:spLocks noGrp="1"/>
          </p:cNvSpPr>
          <p:nvPr>
            <p:ph type="dt" sz="half" idx="15"/>
          </p:nvPr>
        </p:nvSpPr>
        <p:spPr/>
        <p:txBody>
          <a:bodyPr/>
          <a:lstStyle/>
          <a:p>
            <a:r>
              <a:rPr lang="en-US" altLang="zh-CN"/>
              <a:t>03/12/2025</a:t>
            </a:r>
          </a:p>
        </p:txBody>
      </p:sp>
      <p:sp>
        <p:nvSpPr>
          <p:cNvPr id="26" name="Footer Placeholder 25">
            <a:extLst>
              <a:ext uri="{FF2B5EF4-FFF2-40B4-BE49-F238E27FC236}">
                <a16:creationId xmlns:a16="http://schemas.microsoft.com/office/drawing/2014/main" id="{06768F1E-5D7B-152B-B6A1-4925F25D348B}"/>
              </a:ext>
            </a:extLst>
          </p:cNvPr>
          <p:cNvSpPr>
            <a:spLocks noGrp="1"/>
          </p:cNvSpPr>
          <p:nvPr>
            <p:ph type="ftr" sz="quarter" idx="16"/>
          </p:nvPr>
        </p:nvSpPr>
        <p:spPr/>
        <p:txBody>
          <a:bodyPr/>
          <a:lstStyle/>
          <a:p>
            <a:r>
              <a:rPr lang="en-US" altLang="zh-CN"/>
              <a:t>Sample Footer Text</a:t>
            </a:r>
          </a:p>
        </p:txBody>
      </p:sp>
      <p:sp>
        <p:nvSpPr>
          <p:cNvPr id="27" name="Slide Number Placeholder 26">
            <a:extLst>
              <a:ext uri="{FF2B5EF4-FFF2-40B4-BE49-F238E27FC236}">
                <a16:creationId xmlns:a16="http://schemas.microsoft.com/office/drawing/2014/main" id="{E2C08477-322B-6E2E-FD4D-5289E0845986}"/>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F5C381C5-01BE-F8A2-36AD-1801157395C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5" name="Freeform 16">
            <a:extLst>
              <a:ext uri="{FF2B5EF4-FFF2-40B4-BE49-F238E27FC236}">
                <a16:creationId xmlns:a16="http://schemas.microsoft.com/office/drawing/2014/main" id="{36B65BB7-D378-0ECA-A109-4CC2BB36F5E2}"/>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7" name="Freeform 3">
            <a:extLst>
              <a:ext uri="{FF2B5EF4-FFF2-40B4-BE49-F238E27FC236}">
                <a16:creationId xmlns:a16="http://schemas.microsoft.com/office/drawing/2014/main" id="{5FEB09A4-E771-AF7D-C489-A1F8798566FD}"/>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498F6B0F-FE97-F1CA-4FE0-F8CDBBBCA023}"/>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68217615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963" y="858337"/>
            <a:ext cx="10504000" cy="970463"/>
          </a:xfrm>
          <a:prstGeom prst="rect">
            <a:avLst/>
          </a:prstGeom>
        </p:spPr>
        <p:txBody>
          <a:bodyPr lIns="0" tIns="0" rIns="0" bIns="0" anchor="ctr">
            <a:normAutofit/>
          </a:bodyPr>
          <a:lstStyle>
            <a:lvl1pPr>
              <a:defRPr sz="3600"/>
            </a:lvl1pPr>
          </a:lstStyle>
          <a:p>
            <a:r>
              <a:rPr lang="en-US"/>
              <a:t>Click to edit Master title style</a:t>
            </a:r>
          </a:p>
        </p:txBody>
      </p:sp>
      <p:sp>
        <p:nvSpPr>
          <p:cNvPr id="3" name="Content Placeholder 6">
            <a:extLst>
              <a:ext uri="{FF2B5EF4-FFF2-40B4-BE49-F238E27FC236}">
                <a16:creationId xmlns:a16="http://schemas.microsoft.com/office/drawing/2014/main" id="{A8F81365-87E5-251B-1BCF-ABF6619D4CBA}"/>
              </a:ext>
            </a:extLst>
          </p:cNvPr>
          <p:cNvSpPr>
            <a:spLocks noGrp="1"/>
          </p:cNvSpPr>
          <p:nvPr>
            <p:ph sz="quarter" idx="18"/>
          </p:nvPr>
        </p:nvSpPr>
        <p:spPr>
          <a:xfrm>
            <a:off x="7219950" y="2081048"/>
            <a:ext cx="4158013" cy="3945033"/>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73963" y="2081048"/>
            <a:ext cx="6157458" cy="3945032"/>
          </a:xfrm>
        </p:spPr>
        <p:txBody>
          <a:bodyPr/>
          <a:lstStyle/>
          <a:p>
            <a:endParaRPr lang="en-US"/>
          </a:p>
        </p:txBody>
      </p:sp>
      <p:sp>
        <p:nvSpPr>
          <p:cNvPr id="19" name="Date Placeholder 18">
            <a:extLst>
              <a:ext uri="{FF2B5EF4-FFF2-40B4-BE49-F238E27FC236}">
                <a16:creationId xmlns:a16="http://schemas.microsoft.com/office/drawing/2014/main" id="{2AF5F04F-3552-0155-4200-E7A1C4EFAB5B}"/>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EAB6C59A-71D8-22D7-CE98-1DDAF46D2A59}"/>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CB553B0B-2158-2C4D-C27C-A2D2B55F9A7D}"/>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72655BF5-7AA7-4039-DC01-2AEA141398A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770227A5-2556-848F-9137-2A55DE728D7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DD5B85F0-622A-57B2-715A-66B3AF0AAA6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E2C03148-53E0-2169-1532-E2E4B4195684}"/>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2826272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52884"/>
            <a:ext cx="4672584" cy="1453896"/>
          </a:xfrm>
          <a:prstGeom prst="rect">
            <a:avLst/>
          </a:prstGeom>
        </p:spPr>
        <p:txBody>
          <a:bodyPr lIns="0" tIns="0" rIns="0" bIns="0" anchor="t">
            <a:norm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2459420"/>
            <a:ext cx="4672584" cy="3545695"/>
          </a:xfrm>
        </p:spPr>
        <p:txBody>
          <a:bodyPr/>
          <a:lstStyle/>
          <a:p>
            <a:endParaRPr lang="en-US"/>
          </a:p>
        </p:txBody>
      </p:sp>
      <p:sp>
        <p:nvSpPr>
          <p:cNvPr id="3" name="Content Placeholder 6">
            <a:extLst>
              <a:ext uri="{FF2B5EF4-FFF2-40B4-BE49-F238E27FC236}">
                <a16:creationId xmlns:a16="http://schemas.microsoft.com/office/drawing/2014/main" id="{418A94AB-7FF2-4DBC-2B05-B19E76917E4D}"/>
              </a:ext>
            </a:extLst>
          </p:cNvPr>
          <p:cNvSpPr>
            <a:spLocks noGrp="1"/>
          </p:cNvSpPr>
          <p:nvPr>
            <p:ph sz="quarter" idx="18"/>
          </p:nvPr>
        </p:nvSpPr>
        <p:spPr>
          <a:xfrm>
            <a:off x="5638800" y="852884"/>
            <a:ext cx="5696373" cy="517319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61C7FBB2-8AD5-E6A9-791C-CE7DA966EC61}"/>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E4309A19-5C82-3309-2A28-547A4E7EAE6A}"/>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54D373E6-1C6D-8642-5490-D3B1F9F41D2F}"/>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473A0C8E-77D0-D5C8-307B-938157217982}"/>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853E42F0-47C8-3EB7-1F19-F750A4801E1A}"/>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E2F9F7F0-85E0-B87D-444C-C2361D33218C}"/>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9F9E29C1-F3F8-A591-16E9-2B7A137D4507}"/>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91144042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9"/>
            <a:ext cx="3657603" cy="1495702"/>
          </a:xfrm>
          <a:prstGeom prst="rect">
            <a:avLst/>
          </a:prstGeom>
        </p:spPr>
        <p:txBody>
          <a:bodyPr lIns="0" tIns="0" rIns="0" bIns="0"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2490951"/>
            <a:ext cx="3657603" cy="3493323"/>
          </a:xfrm>
        </p:spPr>
        <p:txBody>
          <a:bodyPr/>
          <a:lstStyle/>
          <a:p>
            <a:endParaRPr lang="en-US"/>
          </a:p>
        </p:txBody>
      </p:sp>
      <p:sp>
        <p:nvSpPr>
          <p:cNvPr id="3" name="Content Placeholder 6">
            <a:extLst>
              <a:ext uri="{FF2B5EF4-FFF2-40B4-BE49-F238E27FC236}">
                <a16:creationId xmlns:a16="http://schemas.microsoft.com/office/drawing/2014/main" id="{AFA52BEC-7ABC-50F9-535E-F0C3BE9893A4}"/>
              </a:ext>
            </a:extLst>
          </p:cNvPr>
          <p:cNvSpPr>
            <a:spLocks noGrp="1"/>
          </p:cNvSpPr>
          <p:nvPr>
            <p:ph sz="quarter" idx="18"/>
          </p:nvPr>
        </p:nvSpPr>
        <p:spPr>
          <a:xfrm>
            <a:off x="4657726" y="831919"/>
            <a:ext cx="6677448" cy="5152355"/>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2E123173-E773-532C-8CA5-400A68154357}"/>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4CE1EE5A-6450-C886-E63C-4D2E9F5F0FEB}"/>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BD1CC321-2957-0400-79AD-699C25EDFF9B}"/>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F653F13E-2E6C-4DEC-51C1-AC11426513E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B5FF15E2-F953-F376-A1FD-4F85C5A9A5B3}"/>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E9E4F101-61A5-5CE5-F69B-1EBC00B9F951}"/>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F5CBF912-5007-F0D7-FEDB-0AAACC658B4A}"/>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14828127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831918"/>
            <a:ext cx="10521992" cy="4069265"/>
          </a:xfrm>
          <a:prstGeom prst="rect">
            <a:avLst/>
          </a:prstGeom>
        </p:spPr>
        <p:txBody>
          <a:bodyPr lIns="0" tIns="0" rIns="0" bIns="0" anchor="b">
            <a:normAutofit/>
          </a:bodyPr>
          <a:lstStyle>
            <a:lvl1pPr algn="l">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843999" y="5076496"/>
            <a:ext cx="7559021" cy="949583"/>
          </a:xfrm>
        </p:spPr>
        <p:txBody>
          <a:bodyPr lIns="0" tIns="0" rIns="0" bIns="0" anchor="t">
            <a:norm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a:extLst>
              <a:ext uri="{FF2B5EF4-FFF2-40B4-BE49-F238E27FC236}">
                <a16:creationId xmlns:a16="http://schemas.microsoft.com/office/drawing/2014/main" id="{2A97566C-1DB3-3053-2D65-3353F53AA61F}"/>
              </a:ext>
            </a:extLst>
          </p:cNvPr>
          <p:cNvSpPr>
            <a:spLocks noGrp="1"/>
          </p:cNvSpPr>
          <p:nvPr>
            <p:ph type="dt" sz="half" idx="10"/>
          </p:nvPr>
        </p:nvSpPr>
        <p:spPr/>
        <p:txBody>
          <a:bodyPr/>
          <a:lstStyle/>
          <a:p>
            <a:r>
              <a:rPr lang="en-US" altLang="zh-CN"/>
              <a:t>03/12/2025</a:t>
            </a:r>
          </a:p>
        </p:txBody>
      </p:sp>
      <p:sp>
        <p:nvSpPr>
          <p:cNvPr id="10" name="Footer Placeholder 9">
            <a:extLst>
              <a:ext uri="{FF2B5EF4-FFF2-40B4-BE49-F238E27FC236}">
                <a16:creationId xmlns:a16="http://schemas.microsoft.com/office/drawing/2014/main" id="{BC67142C-CD26-C72B-6EA2-E6A713FE413C}"/>
              </a:ext>
            </a:extLst>
          </p:cNvPr>
          <p:cNvSpPr>
            <a:spLocks noGrp="1"/>
          </p:cNvSpPr>
          <p:nvPr>
            <p:ph type="ftr" sz="quarter" idx="11"/>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C5F084B0-A6AE-6292-8F5C-7E786E2330DC}"/>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9" name="Freeform 3">
            <a:extLst>
              <a:ext uri="{FF2B5EF4-FFF2-40B4-BE49-F238E27FC236}">
                <a16:creationId xmlns:a16="http://schemas.microsoft.com/office/drawing/2014/main" id="{727DF714-C121-7D10-E524-F558DCE253AC}"/>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6EF42BA3-468C-2222-DED4-2658FD4EC870}"/>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6" name="Freeform 3">
            <a:extLst>
              <a:ext uri="{FF2B5EF4-FFF2-40B4-BE49-F238E27FC236}">
                <a16:creationId xmlns:a16="http://schemas.microsoft.com/office/drawing/2014/main" id="{2344784D-4A93-9D44-F60E-ECA2165A04B4}"/>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86508631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61992" y="831918"/>
            <a:ext cx="10486008" cy="3977825"/>
          </a:xfrm>
          <a:prstGeom prst="rect">
            <a:avLst/>
          </a:prstGeom>
        </p:spPr>
        <p:txBody>
          <a:bodyPr lIns="0" tIns="0" rIns="0" bIns="0" anchor="b">
            <a:normAutofit/>
          </a:bodyPr>
          <a:lstStyle>
            <a:lvl1pPr algn="ctr">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97668"/>
            <a:ext cx="7525512" cy="1028411"/>
          </a:xfrm>
        </p:spPr>
        <p:txBody>
          <a:bodyPr lIns="0" tIns="0" rIns="0" bIns="0" anchor="t">
            <a:norm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8" name="Date Placeholder 17">
            <a:extLst>
              <a:ext uri="{FF2B5EF4-FFF2-40B4-BE49-F238E27FC236}">
                <a16:creationId xmlns:a16="http://schemas.microsoft.com/office/drawing/2014/main" id="{7B175625-28E2-7846-AD8B-E2BBAFA34A07}"/>
              </a:ext>
            </a:extLst>
          </p:cNvPr>
          <p:cNvSpPr>
            <a:spLocks noGrp="1"/>
          </p:cNvSpPr>
          <p:nvPr>
            <p:ph type="dt" sz="half" idx="10"/>
          </p:nvPr>
        </p:nvSpPr>
        <p:spPr/>
        <p:txBody>
          <a:bodyPr/>
          <a:lstStyle/>
          <a:p>
            <a:r>
              <a:rPr lang="en-US" altLang="zh-CN"/>
              <a:t>03/12/2025</a:t>
            </a:r>
          </a:p>
        </p:txBody>
      </p:sp>
      <p:sp>
        <p:nvSpPr>
          <p:cNvPr id="19" name="Footer Placeholder 18">
            <a:extLst>
              <a:ext uri="{FF2B5EF4-FFF2-40B4-BE49-F238E27FC236}">
                <a16:creationId xmlns:a16="http://schemas.microsoft.com/office/drawing/2014/main" id="{2E075ED2-332A-D37B-CD4C-EA172485EEF6}"/>
              </a:ext>
            </a:extLst>
          </p:cNvPr>
          <p:cNvSpPr>
            <a:spLocks noGrp="1"/>
          </p:cNvSpPr>
          <p:nvPr>
            <p:ph type="ftr" sz="quarter" idx="11"/>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F00DC182-9551-1CCF-EA40-A9AF88711969}"/>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2" name="Freeform 3">
            <a:extLst>
              <a:ext uri="{FF2B5EF4-FFF2-40B4-BE49-F238E27FC236}">
                <a16:creationId xmlns:a16="http://schemas.microsoft.com/office/drawing/2014/main" id="{651EF77C-884C-E95D-2E87-346463DC0793}"/>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7B00D3FB-6E6F-D7BB-BA5C-536657B2929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5" name="Freeform 3">
            <a:extLst>
              <a:ext uri="{FF2B5EF4-FFF2-40B4-BE49-F238E27FC236}">
                <a16:creationId xmlns:a16="http://schemas.microsoft.com/office/drawing/2014/main" id="{155AE513-87FB-0260-2E5B-F2B0C90A8EE4}"/>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6" name="Freeform 16">
            <a:extLst>
              <a:ext uri="{FF2B5EF4-FFF2-40B4-BE49-F238E27FC236}">
                <a16:creationId xmlns:a16="http://schemas.microsoft.com/office/drawing/2014/main" id="{FA5F7C82-7362-042D-3AB6-62465CF33BC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37427593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ig Number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1F4F8927-891C-4D7A-C2D3-6EB5EF6712FF}"/>
              </a:ext>
            </a:extLst>
          </p:cNvPr>
          <p:cNvSpPr>
            <a:spLocks noGrp="1"/>
          </p:cNvSpPr>
          <p:nvPr>
            <p:ph type="ctrTitle" hasCustomPrompt="1"/>
          </p:nvPr>
        </p:nvSpPr>
        <p:spPr>
          <a:xfrm>
            <a:off x="861992" y="831918"/>
            <a:ext cx="10486008" cy="3977825"/>
          </a:xfrm>
          <a:prstGeom prst="rect">
            <a:avLst/>
          </a:prstGeom>
        </p:spPr>
        <p:txBody>
          <a:bodyPr lIns="0" tIns="0" rIns="0" bIns="0" anchor="b">
            <a:normAutofit/>
          </a:bodyPr>
          <a:lstStyle>
            <a:lvl1pPr algn="ctr">
              <a:defRPr sz="23200">
                <a:solidFill>
                  <a:schemeClr val="tx1"/>
                </a:solidFill>
              </a:defRPr>
            </a:lvl1pPr>
          </a:lstStyle>
          <a:p>
            <a:r>
              <a:rPr lang="en-US"/>
              <a:t>##%</a:t>
            </a:r>
          </a:p>
        </p:txBody>
      </p:sp>
      <p:sp>
        <p:nvSpPr>
          <p:cNvPr id="10" name="Subtitle 2">
            <a:extLst>
              <a:ext uri="{FF2B5EF4-FFF2-40B4-BE49-F238E27FC236}">
                <a16:creationId xmlns:a16="http://schemas.microsoft.com/office/drawing/2014/main" id="{0489314B-CDC1-7F7E-C4DD-AAC0E5222B03}"/>
              </a:ext>
            </a:extLst>
          </p:cNvPr>
          <p:cNvSpPr>
            <a:spLocks noGrp="1"/>
          </p:cNvSpPr>
          <p:nvPr>
            <p:ph type="subTitle" idx="1"/>
          </p:nvPr>
        </p:nvSpPr>
        <p:spPr>
          <a:xfrm>
            <a:off x="2377440" y="4997668"/>
            <a:ext cx="7525512" cy="1028411"/>
          </a:xfrm>
        </p:spPr>
        <p:txBody>
          <a:bodyPr lIns="0" tIns="0" rIns="0" bIns="0"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5" name="Date Placeholder 24">
            <a:extLst>
              <a:ext uri="{FF2B5EF4-FFF2-40B4-BE49-F238E27FC236}">
                <a16:creationId xmlns:a16="http://schemas.microsoft.com/office/drawing/2014/main" id="{48517417-50F3-3145-756F-4329495F2E41}"/>
              </a:ext>
            </a:extLst>
          </p:cNvPr>
          <p:cNvSpPr>
            <a:spLocks noGrp="1"/>
          </p:cNvSpPr>
          <p:nvPr>
            <p:ph type="dt" sz="half" idx="10"/>
          </p:nvPr>
        </p:nvSpPr>
        <p:spPr/>
        <p:txBody>
          <a:bodyPr/>
          <a:lstStyle/>
          <a:p>
            <a:r>
              <a:rPr lang="en-US" altLang="zh-CN"/>
              <a:t>03/12/2025</a:t>
            </a:r>
          </a:p>
        </p:txBody>
      </p:sp>
      <p:sp>
        <p:nvSpPr>
          <p:cNvPr id="26" name="Footer Placeholder 25">
            <a:extLst>
              <a:ext uri="{FF2B5EF4-FFF2-40B4-BE49-F238E27FC236}">
                <a16:creationId xmlns:a16="http://schemas.microsoft.com/office/drawing/2014/main" id="{201B9B22-62B7-A5FB-8C81-A533C1217A4B}"/>
              </a:ext>
            </a:extLst>
          </p:cNvPr>
          <p:cNvSpPr>
            <a:spLocks noGrp="1"/>
          </p:cNvSpPr>
          <p:nvPr>
            <p:ph type="ftr" sz="quarter" idx="11"/>
          </p:nvPr>
        </p:nvSpPr>
        <p:spPr/>
        <p:txBody>
          <a:bodyPr/>
          <a:lstStyle/>
          <a:p>
            <a:r>
              <a:rPr lang="en-US" altLang="zh-CN"/>
              <a:t>Sample Footer Text</a:t>
            </a:r>
          </a:p>
        </p:txBody>
      </p:sp>
      <p:sp>
        <p:nvSpPr>
          <p:cNvPr id="27" name="Slide Number Placeholder 26">
            <a:extLst>
              <a:ext uri="{FF2B5EF4-FFF2-40B4-BE49-F238E27FC236}">
                <a16:creationId xmlns:a16="http://schemas.microsoft.com/office/drawing/2014/main" id="{F4932EF6-F6A7-A4CA-3842-3D63A1E830D1}"/>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 name="Freeform 3">
            <a:extLst>
              <a:ext uri="{FF2B5EF4-FFF2-40B4-BE49-F238E27FC236}">
                <a16:creationId xmlns:a16="http://schemas.microsoft.com/office/drawing/2014/main" id="{16461C7F-0799-5184-39D8-D6CF9CB69B1D}"/>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3" name="Freeform 16">
            <a:extLst>
              <a:ext uri="{FF2B5EF4-FFF2-40B4-BE49-F238E27FC236}">
                <a16:creationId xmlns:a16="http://schemas.microsoft.com/office/drawing/2014/main" id="{1AB745B1-1B39-DCB5-CAC0-E02861EC2C77}"/>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4" name="Freeform 3">
            <a:extLst>
              <a:ext uri="{FF2B5EF4-FFF2-40B4-BE49-F238E27FC236}">
                <a16:creationId xmlns:a16="http://schemas.microsoft.com/office/drawing/2014/main" id="{CE58E144-4CEE-6B86-8095-3B46EB993461}"/>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5" name="Freeform 16">
            <a:extLst>
              <a:ext uri="{FF2B5EF4-FFF2-40B4-BE49-F238E27FC236}">
                <a16:creationId xmlns:a16="http://schemas.microsoft.com/office/drawing/2014/main" id="{297A7982-7C87-B89D-0F9A-1D024915BA56}"/>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59974302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15" name="Picture Placeholder 14" descr="A person in a yellow sweater is writing with a blue pen at a desk, with colorful sticky notes and a calendar on the wall behind.">
            <a:extLst>
              <a:ext uri="{FF2B5EF4-FFF2-40B4-BE49-F238E27FC236}">
                <a16:creationId xmlns:a16="http://schemas.microsoft.com/office/drawing/2014/main" id="{04CD25B5-7E35-A0A0-4AAE-9BE1A85EE2B7}"/>
              </a:ext>
              <a:ext uri="{C183D7F6-B498-43B3-948B-1728B52AA6E4}">
                <adec:decorative xmlns:adec="http://schemas.microsoft.com/office/drawing/2017/decorative" val="0"/>
              </a:ext>
            </a:extLst>
          </p:cNvPr>
          <p:cNvSpPr>
            <a:spLocks noGrp="1"/>
          </p:cNvSpPr>
          <p:nvPr>
            <p:ph type="pic" sz="quarter" idx="17"/>
          </p:nvPr>
        </p:nvSpPr>
        <p:spPr>
          <a:xfrm>
            <a:off x="0" y="-9625"/>
            <a:ext cx="12192000" cy="4572000"/>
          </a:xfrm>
          <a:prstGeom prst="rect">
            <a:avLst/>
          </a:prstGeom>
          <a:noFill/>
        </p:spPr>
        <p:txBody>
          <a:bodyPr wrap="square">
            <a:noAutofit/>
          </a:bodyPr>
          <a:lstStyle/>
          <a:p>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838150"/>
            <a:ext cx="11149965" cy="786384"/>
          </a:xfrm>
          <a:prstGeom prst="rect">
            <a:avLst/>
          </a:prstGeom>
        </p:spPr>
        <p:txBody>
          <a:bodyPr lIns="0" tIns="0" rIns="0" bIns="0" anchor="b">
            <a:normAutofit/>
          </a:bodyPr>
          <a:lstStyle>
            <a:lvl1pPr algn="l">
              <a:defRPr sz="4000">
                <a:solidFill>
                  <a:schemeClr val="accent1">
                    <a:lumMod val="75000"/>
                  </a:schemeClr>
                </a:solidFill>
              </a:defRPr>
            </a:lvl1pPr>
          </a:lstStyle>
          <a:p>
            <a:r>
              <a:rPr lang="en-US"/>
              <a:t>Click to edit Master title style</a:t>
            </a:r>
          </a:p>
        </p:txBody>
      </p:sp>
      <p:sp>
        <p:nvSpPr>
          <p:cNvPr id="17" name="Subtitle 2">
            <a:extLst>
              <a:ext uri="{FF2B5EF4-FFF2-40B4-BE49-F238E27FC236}">
                <a16:creationId xmlns:a16="http://schemas.microsoft.com/office/drawing/2014/main" id="{ADAD88DE-3BF6-67A2-120C-857D25673E8A}"/>
              </a:ext>
            </a:extLst>
          </p:cNvPr>
          <p:cNvSpPr>
            <a:spLocks noGrp="1"/>
          </p:cNvSpPr>
          <p:nvPr>
            <p:ph type="subTitle" idx="1"/>
          </p:nvPr>
        </p:nvSpPr>
        <p:spPr>
          <a:xfrm>
            <a:off x="365759" y="5702288"/>
            <a:ext cx="8624129" cy="427050"/>
          </a:xfrm>
        </p:spPr>
        <p:txBody>
          <a:bodyPr lIns="0" tIns="0" rIns="0" bIns="0">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8" name="Text Placeholder 17">
            <a:extLst>
              <a:ext uri="{FF2B5EF4-FFF2-40B4-BE49-F238E27FC236}">
                <a16:creationId xmlns:a16="http://schemas.microsoft.com/office/drawing/2014/main" id="{9A6201C7-6FBA-D43A-E82E-228F01096EB9}"/>
              </a:ext>
            </a:extLst>
          </p:cNvPr>
          <p:cNvSpPr>
            <a:spLocks noGrp="1"/>
          </p:cNvSpPr>
          <p:nvPr>
            <p:ph type="body" sz="quarter" idx="27" hasCustomPrompt="1"/>
          </p:nvPr>
        </p:nvSpPr>
        <p:spPr>
          <a:xfrm>
            <a:off x="9119341" y="5702288"/>
            <a:ext cx="2396383" cy="427050"/>
          </a:xfrm>
        </p:spPr>
        <p:txBody>
          <a:bodyPr lIns="0" tIns="0" rIns="0" bIns="0" anchor="ctr"/>
          <a:lstStyle>
            <a:lvl1pPr marL="0" indent="0" algn="l">
              <a:buFontTx/>
              <a:buNone/>
              <a:defRPr/>
            </a:lvl1pPr>
            <a:lvl2pPr algn="r">
              <a:defRPr/>
            </a:lvl2pPr>
            <a:lvl3pPr algn="r">
              <a:defRPr/>
            </a:lvl3pPr>
            <a:lvl4pPr algn="r">
              <a:defRPr/>
            </a:lvl4pPr>
            <a:lvl5pPr algn="r">
              <a:defRPr/>
            </a:lvl5pPr>
          </a:lstStyle>
          <a:p>
            <a:pPr algn="l">
              <a:lnSpc>
                <a:spcPct val="120000"/>
              </a:lnSpc>
            </a:pPr>
            <a:r>
              <a:rPr lang="en-US" altLang="zh-CN" sz="1800"/>
              <a:t>Presenter Name</a:t>
            </a:r>
          </a:p>
        </p:txBody>
      </p:sp>
      <p:sp>
        <p:nvSpPr>
          <p:cNvPr id="4" name="Date Placeholder 3">
            <a:extLst>
              <a:ext uri="{FF2B5EF4-FFF2-40B4-BE49-F238E27FC236}">
                <a16:creationId xmlns:a16="http://schemas.microsoft.com/office/drawing/2014/main" id="{70B28441-CA48-25FF-5FE1-39F3C36F71D8}"/>
              </a:ext>
            </a:extLst>
          </p:cNvPr>
          <p:cNvSpPr>
            <a:spLocks noGrp="1"/>
          </p:cNvSpPr>
          <p:nvPr>
            <p:ph type="dt" sz="half" idx="18"/>
          </p:nvPr>
        </p:nvSpPr>
        <p:spPr/>
        <p:txBody>
          <a:bodyPr/>
          <a:lstStyle/>
          <a:p>
            <a:r>
              <a:rPr lang="en-US" altLang="zh-CN"/>
              <a:t>03/12/2025</a:t>
            </a:r>
          </a:p>
        </p:txBody>
      </p:sp>
      <p:sp>
        <p:nvSpPr>
          <p:cNvPr id="5" name="Footer Placeholder 4">
            <a:extLst>
              <a:ext uri="{FF2B5EF4-FFF2-40B4-BE49-F238E27FC236}">
                <a16:creationId xmlns:a16="http://schemas.microsoft.com/office/drawing/2014/main" id="{3E7485ED-11CB-C644-3DC0-F0E848C79E78}"/>
              </a:ext>
            </a:extLst>
          </p:cNvPr>
          <p:cNvSpPr>
            <a:spLocks noGrp="1"/>
          </p:cNvSpPr>
          <p:nvPr>
            <p:ph type="ftr" sz="quarter" idx="19"/>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22EDA443-8077-37E3-F841-2049B5CDE319}"/>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21" name="Freeform 16">
            <a:extLst>
              <a:ext uri="{FF2B5EF4-FFF2-40B4-BE49-F238E27FC236}">
                <a16:creationId xmlns:a16="http://schemas.microsoft.com/office/drawing/2014/main" id="{45756D65-7C24-CF09-54A3-91DC74A6B9F7}"/>
              </a:ext>
              <a:ext uri="{C183D7F6-B498-43B3-948B-1728B52AA6E4}">
                <adec:decorative xmlns:adec="http://schemas.microsoft.com/office/drawing/2017/decorative" val="1"/>
              </a:ext>
            </a:extLst>
          </p:cNvPr>
          <p:cNvSpPr/>
          <p:nvPr userDrawn="1"/>
        </p:nvSpPr>
        <p:spPr>
          <a:xfrm flipH="1">
            <a:off x="0" y="4135326"/>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9637255-2E56-FC74-9109-A3BC8AEE0CE4}"/>
              </a:ext>
              <a:ext uri="{C183D7F6-B498-43B3-948B-1728B52AA6E4}">
                <adec:decorative xmlns:adec="http://schemas.microsoft.com/office/drawing/2017/decorative" val="1"/>
              </a:ext>
            </a:extLst>
          </p:cNvPr>
          <p:cNvSpPr/>
          <p:nvPr userDrawn="1"/>
        </p:nvSpPr>
        <p:spPr>
          <a:xfrm flipH="1">
            <a:off x="837255" y="4135326"/>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
        <p:nvSpPr>
          <p:cNvPr id="23" name="Freeform 16">
            <a:extLst>
              <a:ext uri="{FF2B5EF4-FFF2-40B4-BE49-F238E27FC236}">
                <a16:creationId xmlns:a16="http://schemas.microsoft.com/office/drawing/2014/main" id="{86B62C6B-94C9-CB1E-C499-3150C5B45F1A}"/>
              </a:ext>
              <a:ext uri="{C183D7F6-B498-43B3-948B-1728B52AA6E4}">
                <adec:decorative xmlns:adec="http://schemas.microsoft.com/office/drawing/2017/decorative" val="1"/>
              </a:ext>
            </a:extLst>
          </p:cNvPr>
          <p:cNvSpPr/>
          <p:nvPr userDrawn="1"/>
        </p:nvSpPr>
        <p:spPr>
          <a:xfrm flipH="1">
            <a:off x="417059" y="3708277"/>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36021795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a:prstGeom prst="rect">
            <a:avLst/>
          </a:prstGeom>
        </p:spPr>
        <p:txBody>
          <a:bodyPr lIns="0" tIns="0" rIns="0" bIns="0"/>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630936"/>
            <a:ext cx="8266176" cy="5605272"/>
          </a:xfrm>
        </p:spPr>
        <p:txBody>
          <a:bodyPr lIns="0" tIns="0" rIns="0" bIns="0"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9" name="Date Placeholder 8">
            <a:extLst>
              <a:ext uri="{FF2B5EF4-FFF2-40B4-BE49-F238E27FC236}">
                <a16:creationId xmlns:a16="http://schemas.microsoft.com/office/drawing/2014/main" id="{05864E89-BB6D-F63B-20D5-0E9DEC66228F}"/>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BF025B81-7CF7-78BA-1674-18CF4DE4767A}"/>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8B23D931-6346-BB46-A603-5C7481EFE45C}"/>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8" name="Freeform 3">
            <a:extLst>
              <a:ext uri="{FF2B5EF4-FFF2-40B4-BE49-F238E27FC236}">
                <a16:creationId xmlns:a16="http://schemas.microsoft.com/office/drawing/2014/main" id="{76733AE5-0D5D-A6C7-9D11-033BA4AB8685}"/>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8309A476-4267-6CB4-13B1-8D2102BB5A9D}"/>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Freeform 3">
            <a:extLst>
              <a:ext uri="{FF2B5EF4-FFF2-40B4-BE49-F238E27FC236}">
                <a16:creationId xmlns:a16="http://schemas.microsoft.com/office/drawing/2014/main" id="{E343934B-DBB1-E411-29F1-D4F47D1C430F}"/>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3">
            <a:extLst>
              <a:ext uri="{FF2B5EF4-FFF2-40B4-BE49-F238E27FC236}">
                <a16:creationId xmlns:a16="http://schemas.microsoft.com/office/drawing/2014/main" id="{A96F8A92-525B-C0D8-CE7E-E6EEF7AAC834}"/>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283653160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a:prstGeom prst="rect">
            <a:avLst/>
          </a:prstGeom>
        </p:spPr>
        <p:txBody>
          <a:bodyPr lIns="0" tIns="0" rIns="0" bIns="0"/>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1929384"/>
            <a:ext cx="8266176" cy="4142232"/>
          </a:xfrm>
        </p:spPr>
        <p:txBody>
          <a:bodyPr lIns="0" tIns="0" rIns="0" bIns="0" anchor="b">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9" name="Date Placeholder 8">
            <a:extLst>
              <a:ext uri="{FF2B5EF4-FFF2-40B4-BE49-F238E27FC236}">
                <a16:creationId xmlns:a16="http://schemas.microsoft.com/office/drawing/2014/main" id="{6A605F54-6987-5B06-7D18-385EEFEEE5A2}"/>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5095E3AF-7096-6917-C862-14710097329D}"/>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5BB9F0A5-060E-CE98-CA0A-2FFDD32FB84B}"/>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8" name="Freeform 3">
            <a:extLst>
              <a:ext uri="{FF2B5EF4-FFF2-40B4-BE49-F238E27FC236}">
                <a16:creationId xmlns:a16="http://schemas.microsoft.com/office/drawing/2014/main" id="{763448F8-6FFE-99E6-1EC9-6E8BC4C946FF}"/>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0C888063-E967-0D50-92DE-2034B012A3EF}"/>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Freeform 3">
            <a:extLst>
              <a:ext uri="{FF2B5EF4-FFF2-40B4-BE49-F238E27FC236}">
                <a16:creationId xmlns:a16="http://schemas.microsoft.com/office/drawing/2014/main" id="{BA7E5103-84AB-E8CD-5150-A57DE1BA1BC8}"/>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3">
            <a:extLst>
              <a:ext uri="{FF2B5EF4-FFF2-40B4-BE49-F238E27FC236}">
                <a16:creationId xmlns:a16="http://schemas.microsoft.com/office/drawing/2014/main" id="{0483C990-24B0-5FD0-A784-8BCF7C3A153D}"/>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44835328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29043"/>
            <a:ext cx="10652760" cy="1133856"/>
          </a:xfrm>
          <a:prstGeom prst="rect">
            <a:avLst/>
          </a:prstGeom>
        </p:spPr>
        <p:txBody>
          <a:bodyPr lIns="0" tIns="0" rIns="0" bIns="0"/>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lIns="0" tIns="0" rIns="0" bIns="0"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9" name="Date Placeholder 8">
            <a:extLst>
              <a:ext uri="{FF2B5EF4-FFF2-40B4-BE49-F238E27FC236}">
                <a16:creationId xmlns:a16="http://schemas.microsoft.com/office/drawing/2014/main" id="{239A2652-0965-F6B5-998E-C6EC1B9B6A36}"/>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8C9A8381-0C69-883F-03D9-9538D02E4A7D}"/>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EAEA39D9-C31E-649F-A5D9-FC2D4FBB0D46}"/>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8" name="Freeform 3">
            <a:extLst>
              <a:ext uri="{FF2B5EF4-FFF2-40B4-BE49-F238E27FC236}">
                <a16:creationId xmlns:a16="http://schemas.microsoft.com/office/drawing/2014/main" id="{63508BFF-967B-7F9C-3CCA-964277E91EBF}"/>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51E38BD0-21B6-FA26-3444-7A989E7733F5}"/>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Freeform 3">
            <a:extLst>
              <a:ext uri="{FF2B5EF4-FFF2-40B4-BE49-F238E27FC236}">
                <a16:creationId xmlns:a16="http://schemas.microsoft.com/office/drawing/2014/main" id="{F1929281-B727-BC89-C33C-8528BE54FEF4}"/>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3">
            <a:extLst>
              <a:ext uri="{FF2B5EF4-FFF2-40B4-BE49-F238E27FC236}">
                <a16:creationId xmlns:a16="http://schemas.microsoft.com/office/drawing/2014/main" id="{ECBD4466-8AC5-BD1F-02CF-6D2B9426715B}"/>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02734291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a:prstGeom prst="rect">
            <a:avLst/>
          </a:prstGeom>
        </p:spPr>
        <p:txBody>
          <a:bodyPr lIns="0" tIns="0" rIns="0" bIns="0" anchor="ctr">
            <a:normAutofit/>
          </a:bodyPr>
          <a:lstStyle>
            <a:lvl1pPr algn="l">
              <a:lnSpc>
                <a:spcPct val="100000"/>
              </a:lnSpc>
              <a:defRPr sz="4000" b="1"/>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lIns="0" tIns="0" rIns="0" bIns="0"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3" name="Date Placeholder 12">
            <a:extLst>
              <a:ext uri="{FF2B5EF4-FFF2-40B4-BE49-F238E27FC236}">
                <a16:creationId xmlns:a16="http://schemas.microsoft.com/office/drawing/2014/main" id="{EE0A9585-A565-1E09-F363-A3DEA1CD5389}"/>
              </a:ext>
            </a:extLst>
          </p:cNvPr>
          <p:cNvSpPr>
            <a:spLocks noGrp="1"/>
          </p:cNvSpPr>
          <p:nvPr>
            <p:ph type="dt" sz="half" idx="10"/>
          </p:nvPr>
        </p:nvSpPr>
        <p:spPr/>
        <p:txBody>
          <a:bodyPr/>
          <a:lstStyle/>
          <a:p>
            <a:r>
              <a:rPr lang="en-US" altLang="zh-CN"/>
              <a:t>03/12/2025</a:t>
            </a:r>
          </a:p>
        </p:txBody>
      </p:sp>
      <p:sp>
        <p:nvSpPr>
          <p:cNvPr id="14" name="Footer Placeholder 13">
            <a:extLst>
              <a:ext uri="{FF2B5EF4-FFF2-40B4-BE49-F238E27FC236}">
                <a16:creationId xmlns:a16="http://schemas.microsoft.com/office/drawing/2014/main" id="{C84C34B2-083C-67DC-0E99-BBF28970C5C0}"/>
              </a:ext>
            </a:extLst>
          </p:cNvPr>
          <p:cNvSpPr>
            <a:spLocks noGrp="1"/>
          </p:cNvSpPr>
          <p:nvPr>
            <p:ph type="ftr" sz="quarter" idx="11"/>
          </p:nvPr>
        </p:nvSpPr>
        <p:spPr/>
        <p:txBody>
          <a:bodyPr/>
          <a:lstStyle/>
          <a:p>
            <a:r>
              <a:rPr lang="en-US" altLang="zh-CN"/>
              <a:t>Sample Footer Text</a:t>
            </a:r>
          </a:p>
        </p:txBody>
      </p:sp>
      <p:sp>
        <p:nvSpPr>
          <p:cNvPr id="15" name="Slide Number Placeholder 14">
            <a:extLst>
              <a:ext uri="{FF2B5EF4-FFF2-40B4-BE49-F238E27FC236}">
                <a16:creationId xmlns:a16="http://schemas.microsoft.com/office/drawing/2014/main" id="{D783C94B-157D-363E-D14B-8143686ED985}"/>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7D366AB2-A7F4-A00A-3A7B-7396211E620F}"/>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9FCA9424-B180-2655-AFED-3266DF5510E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8" name="Freeform 3">
            <a:extLst>
              <a:ext uri="{FF2B5EF4-FFF2-40B4-BE49-F238E27FC236}">
                <a16:creationId xmlns:a16="http://schemas.microsoft.com/office/drawing/2014/main" id="{6B0844FC-89AA-45F7-A714-E64A76774B7B}"/>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0595B788-868A-7FA0-C709-CBA8A0C71304}"/>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879992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Quot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 uri="{C183D7F6-B498-43B3-948B-1728B52AA6E4}">
                <adec:decorative xmlns:adec="http://schemas.microsoft.com/office/drawing/2017/decorative" val="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a:prstGeom prst="rect">
            <a:avLst/>
          </a:prstGeom>
        </p:spPr>
        <p:txBody>
          <a:bodyPr lIns="0" tIns="0" rIns="0" bIns="0" anchor="ctr">
            <a:normAutofit/>
          </a:bodyPr>
          <a:lstStyle>
            <a:lvl1pPr algn="l">
              <a:lnSpc>
                <a:spcPct val="100000"/>
              </a:lnSpc>
              <a:defRPr sz="4000" b="1">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lIns="0" tIns="0" rIns="0" bIns="0"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9" name="Date Placeholder 18">
            <a:extLst>
              <a:ext uri="{FF2B5EF4-FFF2-40B4-BE49-F238E27FC236}">
                <a16:creationId xmlns:a16="http://schemas.microsoft.com/office/drawing/2014/main" id="{1980DDEE-7632-5B14-2A7D-F464069D1B51}"/>
              </a:ext>
            </a:extLst>
          </p:cNvPr>
          <p:cNvSpPr>
            <a:spLocks noGrp="1"/>
          </p:cNvSpPr>
          <p:nvPr>
            <p:ph type="dt" sz="half" idx="10"/>
          </p:nvPr>
        </p:nvSpPr>
        <p:spPr/>
        <p:txBody>
          <a:bodyPr/>
          <a:lstStyle/>
          <a:p>
            <a:r>
              <a:rPr lang="en-US" altLang="zh-CN"/>
              <a:t>03/12/2025</a:t>
            </a:r>
          </a:p>
        </p:txBody>
      </p:sp>
      <p:sp>
        <p:nvSpPr>
          <p:cNvPr id="20" name="Footer Placeholder 19">
            <a:extLst>
              <a:ext uri="{FF2B5EF4-FFF2-40B4-BE49-F238E27FC236}">
                <a16:creationId xmlns:a16="http://schemas.microsoft.com/office/drawing/2014/main" id="{6EFC7477-C7AB-0A53-28EC-B24423819E3C}"/>
              </a:ext>
            </a:extLst>
          </p:cNvPr>
          <p:cNvSpPr>
            <a:spLocks noGrp="1"/>
          </p:cNvSpPr>
          <p:nvPr>
            <p:ph type="ftr" sz="quarter" idx="11"/>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6BA9CEE-497B-FB1A-BD98-BCAB19CD214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B785004F-1ADA-1298-F7E0-485F06F791B7}"/>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6" name="Freeform 16">
            <a:extLst>
              <a:ext uri="{FF2B5EF4-FFF2-40B4-BE49-F238E27FC236}">
                <a16:creationId xmlns:a16="http://schemas.microsoft.com/office/drawing/2014/main" id="{B29BC594-7BEC-EA95-A133-62AECD0038A1}"/>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9" name="Freeform 3">
            <a:extLst>
              <a:ext uri="{FF2B5EF4-FFF2-40B4-BE49-F238E27FC236}">
                <a16:creationId xmlns:a16="http://schemas.microsoft.com/office/drawing/2014/main" id="{FB334FB5-4544-6AE6-65D1-7B0CA1487572}"/>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10" name="Freeform 16">
            <a:extLst>
              <a:ext uri="{FF2B5EF4-FFF2-40B4-BE49-F238E27FC236}">
                <a16:creationId xmlns:a16="http://schemas.microsoft.com/office/drawing/2014/main" id="{AEBDF47B-1697-98AE-5AB2-116A9418DF20}"/>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42254783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1234440"/>
            <a:ext cx="8961120" cy="3169920"/>
          </a:xfrm>
          <a:prstGeom prst="rect">
            <a:avLst/>
          </a:prstGeom>
        </p:spPr>
        <p:txBody>
          <a:bodyPr lIns="0" tIns="0" rIns="0" bIns="0" anchor="ctr">
            <a:normAutofit/>
          </a:bodyPr>
          <a:lstStyle>
            <a:lvl1pPr algn="l">
              <a:lnSpc>
                <a:spcPct val="100000"/>
              </a:lnSpc>
              <a:defRPr sz="4400" b="1"/>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1793" y="5540026"/>
            <a:ext cx="8961120" cy="466344"/>
          </a:xfrm>
        </p:spPr>
        <p:txBody>
          <a:bodyPr lIns="0" tIns="0" rIns="0" bIns="0"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7" name="Date Placeholder 6">
            <a:extLst>
              <a:ext uri="{FF2B5EF4-FFF2-40B4-BE49-F238E27FC236}">
                <a16:creationId xmlns:a16="http://schemas.microsoft.com/office/drawing/2014/main" id="{762752F6-9906-5EF0-9EBD-78264824750C}"/>
              </a:ext>
            </a:extLst>
          </p:cNvPr>
          <p:cNvSpPr>
            <a:spLocks noGrp="1"/>
          </p:cNvSpPr>
          <p:nvPr>
            <p:ph type="dt" sz="half" idx="10"/>
          </p:nvPr>
        </p:nvSpPr>
        <p:spPr/>
        <p:txBody>
          <a:bodyPr/>
          <a:lstStyle/>
          <a:p>
            <a:r>
              <a:rPr lang="en-US" altLang="zh-CN"/>
              <a:t>03/12/2025</a:t>
            </a:r>
          </a:p>
        </p:txBody>
      </p:sp>
      <p:sp>
        <p:nvSpPr>
          <p:cNvPr id="10" name="Footer Placeholder 9">
            <a:extLst>
              <a:ext uri="{FF2B5EF4-FFF2-40B4-BE49-F238E27FC236}">
                <a16:creationId xmlns:a16="http://schemas.microsoft.com/office/drawing/2014/main" id="{6A1C345E-2909-5A3B-3F9D-85DA8F33488F}"/>
              </a:ext>
            </a:extLst>
          </p:cNvPr>
          <p:cNvSpPr>
            <a:spLocks noGrp="1"/>
          </p:cNvSpPr>
          <p:nvPr>
            <p:ph type="ftr" sz="quarter" idx="11"/>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A3A358B9-2E33-0212-774A-0BEE4F1C0DF4}"/>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9" name="Freeform 3">
            <a:extLst>
              <a:ext uri="{FF2B5EF4-FFF2-40B4-BE49-F238E27FC236}">
                <a16:creationId xmlns:a16="http://schemas.microsoft.com/office/drawing/2014/main" id="{A9D72564-9320-8BDC-5429-4297A80AE206}"/>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64582CBD-7728-C3BB-38BD-E6258C78C043}"/>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6" name="Freeform 3">
            <a:extLst>
              <a:ext uri="{FF2B5EF4-FFF2-40B4-BE49-F238E27FC236}">
                <a16:creationId xmlns:a16="http://schemas.microsoft.com/office/drawing/2014/main" id="{8B2BC26B-9D23-6156-465F-97E28214C7D0}"/>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8" name="Freeform 3">
            <a:extLst>
              <a:ext uri="{FF2B5EF4-FFF2-40B4-BE49-F238E27FC236}">
                <a16:creationId xmlns:a16="http://schemas.microsoft.com/office/drawing/2014/main" id="{26894E8A-9EF3-4D19-E4F4-E1A01D2F94B8}"/>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05673679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8200" y="831919"/>
            <a:ext cx="10515600" cy="1132258"/>
          </a:xfrm>
          <a:prstGeom prst="rect">
            <a:avLst/>
          </a:prstGeom>
        </p:spPr>
        <p:txBody>
          <a:bodyPr lIns="0" tIns="0" rIns="0" bIns="0">
            <a:normAutofit/>
          </a:bodyPr>
          <a:lstStyle>
            <a:lvl1pPr>
              <a:defRPr sz="3600"/>
            </a:lvl1pPr>
          </a:lstStyle>
          <a:p>
            <a:r>
              <a:rPr lang="en-US"/>
              <a:t>Click to edit Master title style</a:t>
            </a:r>
          </a:p>
        </p:txBody>
      </p:sp>
      <p:sp>
        <p:nvSpPr>
          <p:cNvPr id="4" name="Text Placeholder 3">
            <a:extLst>
              <a:ext uri="{FF2B5EF4-FFF2-40B4-BE49-F238E27FC236}">
                <a16:creationId xmlns:a16="http://schemas.microsoft.com/office/drawing/2014/main" id="{B88DF661-6990-4747-C277-61246E52EC6F}"/>
              </a:ext>
            </a:extLst>
          </p:cNvPr>
          <p:cNvSpPr>
            <a:spLocks noGrp="1"/>
          </p:cNvSpPr>
          <p:nvPr>
            <p:ph type="body" sz="quarter" idx="18"/>
          </p:nvPr>
        </p:nvSpPr>
        <p:spPr>
          <a:xfrm>
            <a:off x="856823" y="2147455"/>
            <a:ext cx="5143920" cy="3878624"/>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7B2FE29D-91CF-B2DE-DEA2-75EF5BE78860}"/>
              </a:ext>
            </a:extLst>
          </p:cNvPr>
          <p:cNvSpPr>
            <a:spLocks noGrp="1"/>
          </p:cNvSpPr>
          <p:nvPr>
            <p:ph type="body" sz="quarter" idx="19"/>
          </p:nvPr>
        </p:nvSpPr>
        <p:spPr>
          <a:xfrm>
            <a:off x="6191251" y="2147455"/>
            <a:ext cx="5143920" cy="3878624"/>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D182AF1D-5CFE-B9F5-3337-E5B575C5EB0D}"/>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085FD5EF-4D46-8AA7-AE04-64FE00AE2A6C}"/>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085744AF-3F93-372A-A9B2-90594BF4CD1A}"/>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CC48AFE3-82F7-4801-D20D-7CF473527E0F}"/>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54B2C388-87FD-655A-2A84-89019A067818}"/>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2D06BE1A-02B2-BE27-526E-ACEC6A91FE49}"/>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205F9FCA-7E9D-1601-F2B7-45FEA18C2D20}"/>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0241571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886374" y="838988"/>
            <a:ext cx="10461626" cy="1143292"/>
          </a:xfrm>
          <a:prstGeom prst="rect">
            <a:avLst/>
          </a:prstGeom>
        </p:spPr>
        <p:txBody>
          <a:bodyPr lIns="0" tIns="0" rIns="0" bIns="0">
            <a:normAutofit/>
          </a:bodyPr>
          <a:lstStyle>
            <a:lvl1pPr>
              <a:defRPr sz="3600"/>
            </a:lvl1p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844000" y="2142935"/>
            <a:ext cx="5157787" cy="559834"/>
          </a:xfrm>
        </p:spPr>
        <p:txBody>
          <a:bodyPr lIns="0" tIns="0" rIns="0" bIns="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Text Placeholder 3">
            <a:extLst>
              <a:ext uri="{FF2B5EF4-FFF2-40B4-BE49-F238E27FC236}">
                <a16:creationId xmlns:a16="http://schemas.microsoft.com/office/drawing/2014/main" id="{655B0019-E601-A7C3-16B6-D9384E6F330F}"/>
              </a:ext>
            </a:extLst>
          </p:cNvPr>
          <p:cNvSpPr>
            <a:spLocks noGrp="1"/>
          </p:cNvSpPr>
          <p:nvPr>
            <p:ph type="body" sz="quarter" idx="18"/>
          </p:nvPr>
        </p:nvSpPr>
        <p:spPr>
          <a:xfrm>
            <a:off x="856823" y="2863423"/>
            <a:ext cx="5143920" cy="3162655"/>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64812" y="2142935"/>
            <a:ext cx="5183188" cy="559834"/>
          </a:xfrm>
        </p:spPr>
        <p:txBody>
          <a:bodyPr lIns="0" tIns="0" rIns="0" bIns="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Text Placeholder 3">
            <a:extLst>
              <a:ext uri="{FF2B5EF4-FFF2-40B4-BE49-F238E27FC236}">
                <a16:creationId xmlns:a16="http://schemas.microsoft.com/office/drawing/2014/main" id="{55346D32-CCA3-0C2B-EA94-34F543B3E356}"/>
              </a:ext>
            </a:extLst>
          </p:cNvPr>
          <p:cNvSpPr>
            <a:spLocks noGrp="1"/>
          </p:cNvSpPr>
          <p:nvPr>
            <p:ph type="body" sz="quarter" idx="19"/>
          </p:nvPr>
        </p:nvSpPr>
        <p:spPr>
          <a:xfrm>
            <a:off x="6191251" y="2863423"/>
            <a:ext cx="5143920" cy="3162655"/>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Date Placeholder 23">
            <a:extLst>
              <a:ext uri="{FF2B5EF4-FFF2-40B4-BE49-F238E27FC236}">
                <a16:creationId xmlns:a16="http://schemas.microsoft.com/office/drawing/2014/main" id="{842E1163-D084-CFE8-91C4-8A5E0B945CDF}"/>
              </a:ext>
            </a:extLst>
          </p:cNvPr>
          <p:cNvSpPr>
            <a:spLocks noGrp="1"/>
          </p:cNvSpPr>
          <p:nvPr>
            <p:ph type="dt" sz="half" idx="15"/>
          </p:nvPr>
        </p:nvSpPr>
        <p:spPr/>
        <p:txBody>
          <a:bodyPr/>
          <a:lstStyle/>
          <a:p>
            <a:r>
              <a:rPr lang="en-US" altLang="zh-CN"/>
              <a:t>03/12/2025</a:t>
            </a:r>
          </a:p>
        </p:txBody>
      </p:sp>
      <p:sp>
        <p:nvSpPr>
          <p:cNvPr id="25" name="Footer Placeholder 24">
            <a:extLst>
              <a:ext uri="{FF2B5EF4-FFF2-40B4-BE49-F238E27FC236}">
                <a16:creationId xmlns:a16="http://schemas.microsoft.com/office/drawing/2014/main" id="{0C35327D-7E30-F96B-2813-5DEACA25381A}"/>
              </a:ext>
            </a:extLst>
          </p:cNvPr>
          <p:cNvSpPr>
            <a:spLocks noGrp="1"/>
          </p:cNvSpPr>
          <p:nvPr>
            <p:ph type="ftr" sz="quarter" idx="16"/>
          </p:nvPr>
        </p:nvSpPr>
        <p:spPr/>
        <p:txBody>
          <a:bodyPr/>
          <a:lstStyle/>
          <a:p>
            <a:r>
              <a:rPr lang="en-US" altLang="zh-CN"/>
              <a:t>Sample Footer Text</a:t>
            </a:r>
          </a:p>
        </p:txBody>
      </p:sp>
      <p:sp>
        <p:nvSpPr>
          <p:cNvPr id="26" name="Slide Number Placeholder 25">
            <a:extLst>
              <a:ext uri="{FF2B5EF4-FFF2-40B4-BE49-F238E27FC236}">
                <a16:creationId xmlns:a16="http://schemas.microsoft.com/office/drawing/2014/main" id="{7EE915EA-3D19-3199-076B-D976C811E677}"/>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7" name="Freeform 3">
            <a:extLst>
              <a:ext uri="{FF2B5EF4-FFF2-40B4-BE49-F238E27FC236}">
                <a16:creationId xmlns:a16="http://schemas.microsoft.com/office/drawing/2014/main" id="{B83838BE-9616-1EA8-0CAA-CE2B04CA87E4}"/>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8" name="Freeform 16">
            <a:extLst>
              <a:ext uri="{FF2B5EF4-FFF2-40B4-BE49-F238E27FC236}">
                <a16:creationId xmlns:a16="http://schemas.microsoft.com/office/drawing/2014/main" id="{86683AC4-F6DB-94C2-AD96-26F92E1096B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1" name="Freeform 3">
            <a:extLst>
              <a:ext uri="{FF2B5EF4-FFF2-40B4-BE49-F238E27FC236}">
                <a16:creationId xmlns:a16="http://schemas.microsoft.com/office/drawing/2014/main" id="{0AEA82EC-B8F1-CB92-3134-784B6A5BB2AD}"/>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56806C72-68EE-29A0-AAA3-2780E2D6B229}"/>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6548674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660400" y="1701800"/>
            <a:ext cx="3567642" cy="3602566"/>
          </a:xfrm>
          <a:prstGeom prst="rect">
            <a:avLst/>
          </a:prstGeom>
        </p:spPr>
        <p:txBody>
          <a:bodyPr lIns="0" tIns="0" rIns="0" bIns="0" anchor="t">
            <a:normAutofit/>
          </a:bodyPr>
          <a:lstStyle>
            <a:lvl1pPr algn="l">
              <a:defRPr sz="3600">
                <a:solidFill>
                  <a:schemeClr val="accent1">
                    <a:lumMod val="75000"/>
                  </a:schemeClr>
                </a:solidFill>
              </a:defRPr>
            </a:lvl1pPr>
          </a:lstStyle>
          <a:p>
            <a:r>
              <a:rPr lang="en-US"/>
              <a:t>Click to edit Master title style</a:t>
            </a:r>
          </a:p>
        </p:txBody>
      </p:sp>
      <p:sp>
        <p:nvSpPr>
          <p:cNvPr id="14" name="Freeform 3">
            <a:extLst>
              <a:ext uri="{FF2B5EF4-FFF2-40B4-BE49-F238E27FC236}">
                <a16:creationId xmlns:a16="http://schemas.microsoft.com/office/drawing/2014/main" id="{AC11847F-5B72-C042-167E-94C2B8781063}"/>
              </a:ext>
              <a:ext uri="{C183D7F6-B498-43B3-948B-1728B52AA6E4}">
                <adec:decorative xmlns:adec="http://schemas.microsoft.com/office/drawing/2017/decorative" val="1"/>
              </a:ext>
            </a:extLst>
          </p:cNvPr>
          <p:cNvSpPr/>
          <p:nvPr userDrawn="1"/>
        </p:nvSpPr>
        <p:spPr>
          <a:xfrm>
            <a:off x="0" y="6429288"/>
            <a:ext cx="11335168" cy="4287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bg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bg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a:xfrm>
            <a:off x="7677568" y="6400800"/>
            <a:ext cx="3657600" cy="266700"/>
          </a:xfrm>
        </p:spPr>
        <p:txBody>
          <a:bodyPr/>
          <a:lstStyle>
            <a:lvl1pPr>
              <a:defRPr>
                <a:solidFill>
                  <a:schemeClr val="bg1"/>
                </a:solidFill>
              </a:defRPr>
            </a:lvl1p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F3774ACF-453F-191A-8CC1-5062D32E9555}"/>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24FE0305-D16E-A2B4-2416-317566F47649}"/>
              </a:ext>
              <a:ext uri="{C183D7F6-B498-43B3-948B-1728B52AA6E4}">
                <adec:decorative xmlns:adec="http://schemas.microsoft.com/office/drawing/2017/decorative" val="1"/>
              </a:ext>
            </a:extLst>
          </p:cNvPr>
          <p:cNvSpPr/>
          <p:nvPr userDrawn="1"/>
        </p:nvSpPr>
        <p:spPr>
          <a:xfrm rot="10800000" flipH="1" flipV="1">
            <a:off x="11335168" y="6021345"/>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8330569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4-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660400" y="1701800"/>
            <a:ext cx="3567642" cy="3602566"/>
          </a:xfrm>
          <a:prstGeom prst="rect">
            <a:avLst/>
          </a:prstGeom>
        </p:spPr>
        <p:txBody>
          <a:bodyPr lIns="0" tIns="0" rIns="0" bIns="0" anchor="t">
            <a:normAutofit/>
          </a:bodyPr>
          <a:lstStyle>
            <a:lvl1pPr algn="l">
              <a:defRPr sz="3600">
                <a:solidFill>
                  <a:schemeClr val="accent1">
                    <a:lumMod val="75000"/>
                  </a:schemeClr>
                </a:solidFill>
              </a:defRPr>
            </a:lvl1pPr>
          </a:lstStyle>
          <a:p>
            <a:r>
              <a:rPr lang="en-US"/>
              <a:t>Click to edit Master title style</a:t>
            </a:r>
          </a:p>
        </p:txBody>
      </p:sp>
      <p:sp>
        <p:nvSpPr>
          <p:cNvPr id="24" name="Text Placeholder 2">
            <a:extLst>
              <a:ext uri="{FF2B5EF4-FFF2-40B4-BE49-F238E27FC236}">
                <a16:creationId xmlns:a16="http://schemas.microsoft.com/office/drawing/2014/main" id="{B849777E-486A-1EE1-4DCC-7807B59343F0}"/>
              </a:ext>
            </a:extLst>
          </p:cNvPr>
          <p:cNvSpPr>
            <a:spLocks noGrp="1"/>
          </p:cNvSpPr>
          <p:nvPr>
            <p:ph type="body" idx="1" hasCustomPrompt="1"/>
          </p:nvPr>
        </p:nvSpPr>
        <p:spPr>
          <a:xfrm>
            <a:off x="4709096" y="1336906"/>
            <a:ext cx="302943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Text Placeholder 10">
            <a:extLst>
              <a:ext uri="{FF2B5EF4-FFF2-40B4-BE49-F238E27FC236}">
                <a16:creationId xmlns:a16="http://schemas.microsoft.com/office/drawing/2014/main" id="{B78450C3-9C1B-5B22-AE7F-83B461FBA290}"/>
              </a:ext>
            </a:extLst>
          </p:cNvPr>
          <p:cNvSpPr>
            <a:spLocks noGrp="1"/>
          </p:cNvSpPr>
          <p:nvPr>
            <p:ph type="body" sz="quarter" idx="13"/>
          </p:nvPr>
        </p:nvSpPr>
        <p:spPr>
          <a:xfrm>
            <a:off x="4709097" y="2238515"/>
            <a:ext cx="302943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9" name="Text Placeholder 2">
            <a:extLst>
              <a:ext uri="{FF2B5EF4-FFF2-40B4-BE49-F238E27FC236}">
                <a16:creationId xmlns:a16="http://schemas.microsoft.com/office/drawing/2014/main" id="{3539111F-180A-37D3-EFC1-AABF8658EBC1}"/>
              </a:ext>
            </a:extLst>
          </p:cNvPr>
          <p:cNvSpPr>
            <a:spLocks noGrp="1"/>
          </p:cNvSpPr>
          <p:nvPr>
            <p:ph type="body" idx="18" hasCustomPrompt="1"/>
          </p:nvPr>
        </p:nvSpPr>
        <p:spPr>
          <a:xfrm>
            <a:off x="8434483" y="1330558"/>
            <a:ext cx="302943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Text Placeholder 10">
            <a:extLst>
              <a:ext uri="{FF2B5EF4-FFF2-40B4-BE49-F238E27FC236}">
                <a16:creationId xmlns:a16="http://schemas.microsoft.com/office/drawing/2014/main" id="{742939A1-742B-B657-0846-E84E08ACFF9A}"/>
              </a:ext>
            </a:extLst>
          </p:cNvPr>
          <p:cNvSpPr>
            <a:spLocks noGrp="1"/>
          </p:cNvSpPr>
          <p:nvPr>
            <p:ph type="body" sz="quarter" idx="19"/>
          </p:nvPr>
        </p:nvSpPr>
        <p:spPr>
          <a:xfrm>
            <a:off x="8434484" y="2232167"/>
            <a:ext cx="302943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6" name="Text Placeholder 2">
            <a:extLst>
              <a:ext uri="{FF2B5EF4-FFF2-40B4-BE49-F238E27FC236}">
                <a16:creationId xmlns:a16="http://schemas.microsoft.com/office/drawing/2014/main" id="{1AB50A18-7321-5FD1-42D3-6E701DDF7AB2}"/>
              </a:ext>
            </a:extLst>
          </p:cNvPr>
          <p:cNvSpPr>
            <a:spLocks noGrp="1"/>
          </p:cNvSpPr>
          <p:nvPr>
            <p:ph type="body" idx="16" hasCustomPrompt="1"/>
          </p:nvPr>
        </p:nvSpPr>
        <p:spPr>
          <a:xfrm>
            <a:off x="4699156" y="3746037"/>
            <a:ext cx="303937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Text Placeholder 10">
            <a:extLst>
              <a:ext uri="{FF2B5EF4-FFF2-40B4-BE49-F238E27FC236}">
                <a16:creationId xmlns:a16="http://schemas.microsoft.com/office/drawing/2014/main" id="{A1DD7BC4-1A61-78FC-EE2F-AE4309C3755A}"/>
              </a:ext>
            </a:extLst>
          </p:cNvPr>
          <p:cNvSpPr>
            <a:spLocks noGrp="1"/>
          </p:cNvSpPr>
          <p:nvPr>
            <p:ph type="body" sz="quarter" idx="17"/>
          </p:nvPr>
        </p:nvSpPr>
        <p:spPr>
          <a:xfrm>
            <a:off x="4709095" y="4648058"/>
            <a:ext cx="303937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2" name="Text Placeholder 2">
            <a:extLst>
              <a:ext uri="{FF2B5EF4-FFF2-40B4-BE49-F238E27FC236}">
                <a16:creationId xmlns:a16="http://schemas.microsoft.com/office/drawing/2014/main" id="{72A14645-19C8-2EFA-9685-56E6E108B729}"/>
              </a:ext>
            </a:extLst>
          </p:cNvPr>
          <p:cNvSpPr>
            <a:spLocks noGrp="1"/>
          </p:cNvSpPr>
          <p:nvPr>
            <p:ph type="body" idx="20" hasCustomPrompt="1"/>
          </p:nvPr>
        </p:nvSpPr>
        <p:spPr>
          <a:xfrm>
            <a:off x="8424543" y="3746037"/>
            <a:ext cx="303937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3" name="Text Placeholder 10">
            <a:extLst>
              <a:ext uri="{FF2B5EF4-FFF2-40B4-BE49-F238E27FC236}">
                <a16:creationId xmlns:a16="http://schemas.microsoft.com/office/drawing/2014/main" id="{D6965213-DD73-73BF-B3D1-70B65D211CC7}"/>
              </a:ext>
            </a:extLst>
          </p:cNvPr>
          <p:cNvSpPr>
            <a:spLocks noGrp="1"/>
          </p:cNvSpPr>
          <p:nvPr>
            <p:ph type="body" sz="quarter" idx="21"/>
          </p:nvPr>
        </p:nvSpPr>
        <p:spPr>
          <a:xfrm>
            <a:off x="8434482" y="4648058"/>
            <a:ext cx="303937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14" name="Freeform 3">
            <a:extLst>
              <a:ext uri="{FF2B5EF4-FFF2-40B4-BE49-F238E27FC236}">
                <a16:creationId xmlns:a16="http://schemas.microsoft.com/office/drawing/2014/main" id="{AC11847F-5B72-C042-167E-94C2B8781063}"/>
              </a:ext>
              <a:ext uri="{C183D7F6-B498-43B3-948B-1728B52AA6E4}">
                <adec:decorative xmlns:adec="http://schemas.microsoft.com/office/drawing/2017/decorative" val="1"/>
              </a:ext>
            </a:extLst>
          </p:cNvPr>
          <p:cNvSpPr/>
          <p:nvPr userDrawn="1"/>
        </p:nvSpPr>
        <p:spPr>
          <a:xfrm>
            <a:off x="0" y="6429288"/>
            <a:ext cx="11335168" cy="4287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bg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bg1"/>
                </a:solidFill>
              </a:defRPr>
            </a:lvl1pPr>
          </a:lstStyle>
          <a:p>
            <a:r>
              <a:rPr lang="en-US" altLang="zh-CN"/>
              <a:t>Sample Footer Text</a:t>
            </a:r>
          </a:p>
        </p:txBody>
      </p:sp>
      <p:sp>
        <p:nvSpPr>
          <p:cNvPr id="22" name="Rectangle 21">
            <a:extLst>
              <a:ext uri="{FF2B5EF4-FFF2-40B4-BE49-F238E27FC236}">
                <a16:creationId xmlns:a16="http://schemas.microsoft.com/office/drawing/2014/main" id="{38D0F390-488B-84A0-E155-B38935DD329A}"/>
              </a:ext>
              <a:ext uri="{C183D7F6-B498-43B3-948B-1728B52AA6E4}">
                <adec:decorative xmlns:adec="http://schemas.microsoft.com/office/drawing/2017/decorative" val="1"/>
              </a:ext>
            </a:extLst>
          </p:cNvPr>
          <p:cNvSpPr/>
          <p:nvPr userDrawn="1"/>
        </p:nvSpPr>
        <p:spPr>
          <a:xfrm>
            <a:off x="4431335" y="165364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3" name="Rectangle 22">
            <a:extLst>
              <a:ext uri="{FF2B5EF4-FFF2-40B4-BE49-F238E27FC236}">
                <a16:creationId xmlns:a16="http://schemas.microsoft.com/office/drawing/2014/main" id="{BB9771D8-E91F-4141-E9EB-45FEF9EEFC65}"/>
              </a:ext>
              <a:ext uri="{C183D7F6-B498-43B3-948B-1728B52AA6E4}">
                <adec:decorative xmlns:adec="http://schemas.microsoft.com/office/drawing/2017/decorative" val="1"/>
              </a:ext>
            </a:extLst>
          </p:cNvPr>
          <p:cNvSpPr/>
          <p:nvPr userDrawn="1"/>
        </p:nvSpPr>
        <p:spPr>
          <a:xfrm>
            <a:off x="4431335" y="405954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8" name="Rectangle 27">
            <a:extLst>
              <a:ext uri="{FF2B5EF4-FFF2-40B4-BE49-F238E27FC236}">
                <a16:creationId xmlns:a16="http://schemas.microsoft.com/office/drawing/2014/main" id="{47A72A46-086A-E4C6-3555-235740365BEA}"/>
              </a:ext>
              <a:ext uri="{C183D7F6-B498-43B3-948B-1728B52AA6E4}">
                <adec:decorative xmlns:adec="http://schemas.microsoft.com/office/drawing/2017/decorative" val="1"/>
              </a:ext>
            </a:extLst>
          </p:cNvPr>
          <p:cNvSpPr/>
          <p:nvPr userDrawn="1"/>
        </p:nvSpPr>
        <p:spPr>
          <a:xfrm>
            <a:off x="8156722" y="164729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1" name="Rectangle 30">
            <a:extLst>
              <a:ext uri="{FF2B5EF4-FFF2-40B4-BE49-F238E27FC236}">
                <a16:creationId xmlns:a16="http://schemas.microsoft.com/office/drawing/2014/main" id="{F45DB63E-048A-0C77-A82F-F71D245B7FF3}"/>
              </a:ext>
              <a:ext uri="{C183D7F6-B498-43B3-948B-1728B52AA6E4}">
                <adec:decorative xmlns:adec="http://schemas.microsoft.com/office/drawing/2017/decorative" val="1"/>
              </a:ext>
            </a:extLst>
          </p:cNvPr>
          <p:cNvSpPr/>
          <p:nvPr userDrawn="1"/>
        </p:nvSpPr>
        <p:spPr>
          <a:xfrm>
            <a:off x="8156722" y="405954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5" name="Freeform 3">
            <a:extLst>
              <a:ext uri="{FF2B5EF4-FFF2-40B4-BE49-F238E27FC236}">
                <a16:creationId xmlns:a16="http://schemas.microsoft.com/office/drawing/2014/main" id="{F3774ACF-453F-191A-8CC1-5062D32E9555}"/>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24FE0305-D16E-A2B4-2416-317566F47649}"/>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 name="Slide Number Placeholder 9">
            <a:extLst>
              <a:ext uri="{FF2B5EF4-FFF2-40B4-BE49-F238E27FC236}">
                <a16:creationId xmlns:a16="http://schemas.microsoft.com/office/drawing/2014/main" id="{AFC9A4DA-3A9C-2881-43D7-C1B787FC84C5}"/>
              </a:ext>
            </a:extLst>
          </p:cNvPr>
          <p:cNvSpPr>
            <a:spLocks noGrp="1"/>
          </p:cNvSpPr>
          <p:nvPr>
            <p:ph type="sldNum" sz="half" idx="12"/>
          </p:nvPr>
        </p:nvSpPr>
        <p:spPr>
          <a:xfrm>
            <a:off x="7677568" y="6400800"/>
            <a:ext cx="3657600" cy="266700"/>
          </a:xfrm>
        </p:spPr>
        <p:txBody>
          <a:bodyPr/>
          <a:lstStyle>
            <a:lvl1pPr>
              <a:defRPr>
                <a:solidFill>
                  <a:schemeClr val="bg1"/>
                </a:solidFill>
              </a:defRPr>
            </a:lvl1p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1758845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096000" y="1129554"/>
            <a:ext cx="5434584" cy="3475236"/>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5" name="Picture Placeholder 6" descr="A desk with a calculator, documents, a smartphone, and a pen holder.">
            <a:extLst>
              <a:ext uri="{FF2B5EF4-FFF2-40B4-BE49-F238E27FC236}">
                <a16:creationId xmlns:a16="http://schemas.microsoft.com/office/drawing/2014/main" id="{ABFA94BE-E127-8C23-A23C-2E91D1FDB587}"/>
              </a:ext>
            </a:extLst>
          </p:cNvPr>
          <p:cNvSpPr>
            <a:spLocks noGrp="1"/>
          </p:cNvSpPr>
          <p:nvPr>
            <p:ph type="pic" sz="quarter" idx="27"/>
          </p:nvPr>
        </p:nvSpPr>
        <p:spPr>
          <a:xfrm flipH="1">
            <a:off x="860889" y="1399070"/>
            <a:ext cx="4648035" cy="4648035"/>
          </a:xfrm>
          <a:prstGeom prst="rect">
            <a:avLst/>
          </a:prstGeom>
          <a:noFill/>
        </p:spPr>
        <p:txBody>
          <a:bodyPr wrap="square">
            <a:noAutofit/>
          </a:bodyPr>
          <a:lstStyle/>
          <a:p>
            <a:endParaRPr lang="en-US"/>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34238" y="4731335"/>
            <a:ext cx="5240899" cy="1184585"/>
          </a:xfrm>
        </p:spPr>
        <p:txBody>
          <a:bodyPr lIns="0" tIns="0" rIns="0" bIns="0" anchor="t">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12" name="Text Placeholder 5">
            <a:extLst>
              <a:ext uri="{FF2B5EF4-FFF2-40B4-BE49-F238E27FC236}">
                <a16:creationId xmlns:a16="http://schemas.microsoft.com/office/drawing/2014/main" id="{9C497256-245E-EC2A-B917-DEDA61B3F8D0}"/>
              </a:ext>
            </a:extLst>
          </p:cNvPr>
          <p:cNvSpPr>
            <a:spLocks noGrp="1"/>
          </p:cNvSpPr>
          <p:nvPr>
            <p:ph type="body" sz="quarter" idx="26" hasCustomPrompt="1"/>
          </p:nvPr>
        </p:nvSpPr>
        <p:spPr>
          <a:xfrm>
            <a:off x="6134238" y="6016625"/>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8" name="Date Placeholder 7">
            <a:extLst>
              <a:ext uri="{FF2B5EF4-FFF2-40B4-BE49-F238E27FC236}">
                <a16:creationId xmlns:a16="http://schemas.microsoft.com/office/drawing/2014/main" id="{A8EEF3AA-A630-9D65-D67D-432EA12FE2C8}"/>
              </a:ext>
            </a:extLst>
          </p:cNvPr>
          <p:cNvSpPr>
            <a:spLocks noGrp="1"/>
          </p:cNvSpPr>
          <p:nvPr>
            <p:ph type="dt" sz="half" idx="23"/>
          </p:nvPr>
        </p:nvSpPr>
        <p:spPr/>
        <p:txBody>
          <a:bodyPr/>
          <a:lstStyle/>
          <a:p>
            <a:r>
              <a:rPr lang="en-US" altLang="zh-CN"/>
              <a:t>03/12/2025</a:t>
            </a:r>
          </a:p>
        </p:txBody>
      </p:sp>
      <p:sp>
        <p:nvSpPr>
          <p:cNvPr id="10" name="Footer Placeholder 9">
            <a:extLst>
              <a:ext uri="{FF2B5EF4-FFF2-40B4-BE49-F238E27FC236}">
                <a16:creationId xmlns:a16="http://schemas.microsoft.com/office/drawing/2014/main" id="{BB0AD288-50C0-FC9F-DFF2-F33E76C918AA}"/>
              </a:ext>
            </a:extLst>
          </p:cNvPr>
          <p:cNvSpPr>
            <a:spLocks noGrp="1"/>
          </p:cNvSpPr>
          <p:nvPr>
            <p:ph type="ftr" sz="quarter" idx="24"/>
          </p:nvPr>
        </p:nvSpPr>
        <p:spPr/>
        <p:txBody>
          <a:bodyPr/>
          <a:lstStyle/>
          <a:p>
            <a:r>
              <a:rPr lang="en-US" altLang="zh-CN"/>
              <a:t>Sample Footer Text</a:t>
            </a:r>
          </a:p>
        </p:txBody>
      </p:sp>
      <p:sp>
        <p:nvSpPr>
          <p:cNvPr id="13" name="Slide Number Placeholder 12">
            <a:extLst>
              <a:ext uri="{FF2B5EF4-FFF2-40B4-BE49-F238E27FC236}">
                <a16:creationId xmlns:a16="http://schemas.microsoft.com/office/drawing/2014/main" id="{F0012F6B-7CD7-7D6F-0D9F-2BF6EC538CD2}"/>
              </a:ext>
            </a:extLst>
          </p:cNvPr>
          <p:cNvSpPr>
            <a:spLocks noGrp="1"/>
          </p:cNvSpPr>
          <p:nvPr>
            <p:ph type="sldNum" sz="half" idx="25"/>
          </p:nvPr>
        </p:nvSpPr>
        <p:spPr/>
        <p:txBody>
          <a:bodyPr/>
          <a:lstStyle/>
          <a:p>
            <a:fld id="{53642C38-124F-4CC4-99D8-72838B5B5271}" type="slidenum">
              <a:rPr lang="en-US" altLang="zh-CN" smtClean="0"/>
              <a:pPr/>
              <a:t>‹#›</a:t>
            </a:fld>
            <a:endParaRPr lang="en-US" altLang="zh-CN"/>
          </a:p>
        </p:txBody>
      </p:sp>
      <p:sp>
        <p:nvSpPr>
          <p:cNvPr id="16" name="Freeform 3">
            <a:extLst>
              <a:ext uri="{FF2B5EF4-FFF2-40B4-BE49-F238E27FC236}">
                <a16:creationId xmlns:a16="http://schemas.microsoft.com/office/drawing/2014/main" id="{0C2D5054-A5B7-56F1-E3F8-365E2EC8077F}"/>
              </a:ext>
              <a:ext uri="{C183D7F6-B498-43B3-948B-1728B52AA6E4}">
                <adec:decorative xmlns:adec="http://schemas.microsoft.com/office/drawing/2017/decorative" val="1"/>
              </a:ext>
            </a:extLst>
          </p:cNvPr>
          <p:cNvSpPr/>
          <p:nvPr userDrawn="1"/>
        </p:nvSpPr>
        <p:spPr>
          <a:xfrm rot="10800000">
            <a:off x="-1" y="2278804"/>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Shape 5">
            <a:extLst>
              <a:ext uri="{FF2B5EF4-FFF2-40B4-BE49-F238E27FC236}">
                <a16:creationId xmlns:a16="http://schemas.microsoft.com/office/drawing/2014/main" id="{CE942476-48A2-D607-B84B-FD88A7D3641B}"/>
              </a:ext>
              <a:ext uri="{C183D7F6-B498-43B3-948B-1728B52AA6E4}">
                <adec:decorative xmlns:adec="http://schemas.microsoft.com/office/drawing/2017/decorative" val="1"/>
              </a:ext>
            </a:extLst>
          </p:cNvPr>
          <p:cNvSpPr/>
          <p:nvPr userDrawn="1"/>
        </p:nvSpPr>
        <p:spPr>
          <a:xfrm flipH="1">
            <a:off x="429708" y="2719093"/>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Tree>
    <p:extLst>
      <p:ext uri="{BB962C8B-B14F-4D97-AF65-F5344CB8AC3E}">
        <p14:creationId xmlns:p14="http://schemas.microsoft.com/office/powerpoint/2010/main" val="352975162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5-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782033" y="863598"/>
            <a:ext cx="5017040" cy="1813068"/>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47" name="Text Placeholder 2">
            <a:extLst>
              <a:ext uri="{FF2B5EF4-FFF2-40B4-BE49-F238E27FC236}">
                <a16:creationId xmlns:a16="http://schemas.microsoft.com/office/drawing/2014/main" id="{E2D9C35C-FE7A-2606-3BF7-0DD55FE91DE5}"/>
              </a:ext>
            </a:extLst>
          </p:cNvPr>
          <p:cNvSpPr>
            <a:spLocks noGrp="1"/>
          </p:cNvSpPr>
          <p:nvPr>
            <p:ph type="body" idx="24" hasCustomPrompt="1"/>
          </p:nvPr>
        </p:nvSpPr>
        <p:spPr>
          <a:xfrm>
            <a:off x="1054095" y="283569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10">
            <a:extLst>
              <a:ext uri="{FF2B5EF4-FFF2-40B4-BE49-F238E27FC236}">
                <a16:creationId xmlns:a16="http://schemas.microsoft.com/office/drawing/2014/main" id="{AAAA255E-A9F7-64F2-4185-89F6B230D368}"/>
              </a:ext>
            </a:extLst>
          </p:cNvPr>
          <p:cNvSpPr>
            <a:spLocks noGrp="1"/>
          </p:cNvSpPr>
          <p:nvPr>
            <p:ph type="body" sz="quarter" idx="25"/>
          </p:nvPr>
        </p:nvSpPr>
        <p:spPr>
          <a:xfrm>
            <a:off x="1054096" y="3737306"/>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0" name="Text Placeholder 2">
            <a:extLst>
              <a:ext uri="{FF2B5EF4-FFF2-40B4-BE49-F238E27FC236}">
                <a16:creationId xmlns:a16="http://schemas.microsoft.com/office/drawing/2014/main" id="{538EEC2C-D0E1-7BF6-1F07-61A2FA4156CB}"/>
              </a:ext>
            </a:extLst>
          </p:cNvPr>
          <p:cNvSpPr>
            <a:spLocks noGrp="1"/>
          </p:cNvSpPr>
          <p:nvPr>
            <p:ph type="body" idx="26" hasCustomPrompt="1"/>
          </p:nvPr>
        </p:nvSpPr>
        <p:spPr>
          <a:xfrm>
            <a:off x="1054093" y="4544605"/>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1" name="Text Placeholder 10">
            <a:extLst>
              <a:ext uri="{FF2B5EF4-FFF2-40B4-BE49-F238E27FC236}">
                <a16:creationId xmlns:a16="http://schemas.microsoft.com/office/drawing/2014/main" id="{DD113AFF-B32F-701A-C199-5993F526E2D9}"/>
              </a:ext>
            </a:extLst>
          </p:cNvPr>
          <p:cNvSpPr>
            <a:spLocks noGrp="1"/>
          </p:cNvSpPr>
          <p:nvPr>
            <p:ph type="body" sz="quarter" idx="27"/>
          </p:nvPr>
        </p:nvSpPr>
        <p:spPr>
          <a:xfrm>
            <a:off x="1054094" y="5446215"/>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4" name="Text Placeholder 2">
            <a:extLst>
              <a:ext uri="{FF2B5EF4-FFF2-40B4-BE49-F238E27FC236}">
                <a16:creationId xmlns:a16="http://schemas.microsoft.com/office/drawing/2014/main" id="{5BB38F7B-AD18-9B5A-2040-A338BD98347B}"/>
              </a:ext>
            </a:extLst>
          </p:cNvPr>
          <p:cNvSpPr>
            <a:spLocks noGrp="1"/>
          </p:cNvSpPr>
          <p:nvPr>
            <p:ph type="body" idx="22" hasCustomPrompt="1"/>
          </p:nvPr>
        </p:nvSpPr>
        <p:spPr>
          <a:xfrm>
            <a:off x="6525097" y="1114908"/>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5" name="Text Placeholder 10">
            <a:extLst>
              <a:ext uri="{FF2B5EF4-FFF2-40B4-BE49-F238E27FC236}">
                <a16:creationId xmlns:a16="http://schemas.microsoft.com/office/drawing/2014/main" id="{756C2BDB-B9FA-A823-794C-40C06F2E5DD9}"/>
              </a:ext>
            </a:extLst>
          </p:cNvPr>
          <p:cNvSpPr>
            <a:spLocks noGrp="1"/>
          </p:cNvSpPr>
          <p:nvPr>
            <p:ph type="body" sz="quarter" idx="23"/>
          </p:nvPr>
        </p:nvSpPr>
        <p:spPr>
          <a:xfrm>
            <a:off x="6525098" y="2016518"/>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6" name="Text Placeholder 2">
            <a:extLst>
              <a:ext uri="{FF2B5EF4-FFF2-40B4-BE49-F238E27FC236}">
                <a16:creationId xmlns:a16="http://schemas.microsoft.com/office/drawing/2014/main" id="{319914AD-BD15-D5E8-214B-C0514EABB2A4}"/>
              </a:ext>
            </a:extLst>
          </p:cNvPr>
          <p:cNvSpPr>
            <a:spLocks noGrp="1"/>
          </p:cNvSpPr>
          <p:nvPr>
            <p:ph type="body" idx="18" hasCustomPrompt="1"/>
          </p:nvPr>
        </p:nvSpPr>
        <p:spPr>
          <a:xfrm>
            <a:off x="6525101" y="283569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7" name="Text Placeholder 10">
            <a:extLst>
              <a:ext uri="{FF2B5EF4-FFF2-40B4-BE49-F238E27FC236}">
                <a16:creationId xmlns:a16="http://schemas.microsoft.com/office/drawing/2014/main" id="{4E8AD6EB-E1C4-9DF7-5E39-F1AE37674A26}"/>
              </a:ext>
            </a:extLst>
          </p:cNvPr>
          <p:cNvSpPr>
            <a:spLocks noGrp="1"/>
          </p:cNvSpPr>
          <p:nvPr>
            <p:ph type="body" sz="quarter" idx="19"/>
          </p:nvPr>
        </p:nvSpPr>
        <p:spPr>
          <a:xfrm>
            <a:off x="6525102" y="3737306"/>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1" name="Text Placeholder 2">
            <a:extLst>
              <a:ext uri="{FF2B5EF4-FFF2-40B4-BE49-F238E27FC236}">
                <a16:creationId xmlns:a16="http://schemas.microsoft.com/office/drawing/2014/main" id="{159DFA9A-949C-E801-CEB3-53DADD3E4002}"/>
              </a:ext>
            </a:extLst>
          </p:cNvPr>
          <p:cNvSpPr>
            <a:spLocks noGrp="1"/>
          </p:cNvSpPr>
          <p:nvPr>
            <p:ph type="body" idx="20" hasCustomPrompt="1"/>
          </p:nvPr>
        </p:nvSpPr>
        <p:spPr>
          <a:xfrm>
            <a:off x="6525099" y="4544605"/>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Text Placeholder 10">
            <a:extLst>
              <a:ext uri="{FF2B5EF4-FFF2-40B4-BE49-F238E27FC236}">
                <a16:creationId xmlns:a16="http://schemas.microsoft.com/office/drawing/2014/main" id="{084F1887-0950-B872-45A0-E42DC90567C6}"/>
              </a:ext>
            </a:extLst>
          </p:cNvPr>
          <p:cNvSpPr>
            <a:spLocks noGrp="1"/>
          </p:cNvSpPr>
          <p:nvPr>
            <p:ph type="body" sz="quarter" idx="21"/>
          </p:nvPr>
        </p:nvSpPr>
        <p:spPr>
          <a:xfrm>
            <a:off x="6525100" y="5446215"/>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30" name="Rectangle 29">
            <a:extLst>
              <a:ext uri="{FF2B5EF4-FFF2-40B4-BE49-F238E27FC236}">
                <a16:creationId xmlns:a16="http://schemas.microsoft.com/office/drawing/2014/main" id="{9DAFC5CB-6377-F1F8-D257-8B5480903BFE}"/>
              </a:ext>
              <a:ext uri="{C183D7F6-B498-43B3-948B-1728B52AA6E4}">
                <adec:decorative xmlns:adec="http://schemas.microsoft.com/office/drawing/2017/decorative" val="1"/>
              </a:ext>
            </a:extLst>
          </p:cNvPr>
          <p:cNvSpPr/>
          <p:nvPr userDrawn="1"/>
        </p:nvSpPr>
        <p:spPr>
          <a:xfrm>
            <a:off x="6248398" y="342659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0" name="Rectangle 39">
            <a:extLst>
              <a:ext uri="{FF2B5EF4-FFF2-40B4-BE49-F238E27FC236}">
                <a16:creationId xmlns:a16="http://schemas.microsoft.com/office/drawing/2014/main" id="{DCC4409F-782A-C9BD-37FF-F2C0AB50133F}"/>
              </a:ext>
              <a:ext uri="{C183D7F6-B498-43B3-948B-1728B52AA6E4}">
                <adec:decorative xmlns:adec="http://schemas.microsoft.com/office/drawing/2017/decorative" val="1"/>
              </a:ext>
            </a:extLst>
          </p:cNvPr>
          <p:cNvSpPr/>
          <p:nvPr userDrawn="1"/>
        </p:nvSpPr>
        <p:spPr>
          <a:xfrm>
            <a:off x="6248396" y="513550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3" name="Rectangle 42">
            <a:extLst>
              <a:ext uri="{FF2B5EF4-FFF2-40B4-BE49-F238E27FC236}">
                <a16:creationId xmlns:a16="http://schemas.microsoft.com/office/drawing/2014/main" id="{78F91057-1EA6-930F-A379-A9645B787EB1}"/>
              </a:ext>
              <a:ext uri="{C183D7F6-B498-43B3-948B-1728B52AA6E4}">
                <adec:decorative xmlns:adec="http://schemas.microsoft.com/office/drawing/2017/decorative" val="1"/>
              </a:ext>
            </a:extLst>
          </p:cNvPr>
          <p:cNvSpPr/>
          <p:nvPr userDrawn="1"/>
        </p:nvSpPr>
        <p:spPr>
          <a:xfrm>
            <a:off x="6248394" y="1705804"/>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6" name="Rectangle 45">
            <a:extLst>
              <a:ext uri="{FF2B5EF4-FFF2-40B4-BE49-F238E27FC236}">
                <a16:creationId xmlns:a16="http://schemas.microsoft.com/office/drawing/2014/main" id="{3B4A6F2E-6C27-C29A-8E76-227CDF4D47B7}"/>
              </a:ext>
              <a:ext uri="{C183D7F6-B498-43B3-948B-1728B52AA6E4}">
                <adec:decorative xmlns:adec="http://schemas.microsoft.com/office/drawing/2017/decorative" val="1"/>
              </a:ext>
            </a:extLst>
          </p:cNvPr>
          <p:cNvSpPr/>
          <p:nvPr userDrawn="1"/>
        </p:nvSpPr>
        <p:spPr>
          <a:xfrm>
            <a:off x="777392" y="342659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9" name="Rectangle 48">
            <a:extLst>
              <a:ext uri="{FF2B5EF4-FFF2-40B4-BE49-F238E27FC236}">
                <a16:creationId xmlns:a16="http://schemas.microsoft.com/office/drawing/2014/main" id="{7B760381-09C0-1651-094D-2E5E8BD72E52}"/>
              </a:ext>
              <a:ext uri="{C183D7F6-B498-43B3-948B-1728B52AA6E4}">
                <adec:decorative xmlns:adec="http://schemas.microsoft.com/office/drawing/2017/decorative" val="1"/>
              </a:ext>
            </a:extLst>
          </p:cNvPr>
          <p:cNvSpPr/>
          <p:nvPr userDrawn="1"/>
        </p:nvSpPr>
        <p:spPr>
          <a:xfrm>
            <a:off x="777390" y="513550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Freeform 3">
            <a:extLst>
              <a:ext uri="{FF2B5EF4-FFF2-40B4-BE49-F238E27FC236}">
                <a16:creationId xmlns:a16="http://schemas.microsoft.com/office/drawing/2014/main" id="{696E249F-C7EB-0231-EA81-C6E82F1B5CD7}"/>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2F4E0AA4-270D-BB51-BA89-08B5EA192906}"/>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3" name="Freeform 3">
            <a:extLst>
              <a:ext uri="{FF2B5EF4-FFF2-40B4-BE49-F238E27FC236}">
                <a16:creationId xmlns:a16="http://schemas.microsoft.com/office/drawing/2014/main" id="{A3C9FF1E-A0F4-D3AE-6CB4-5CF407A845A1}"/>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4" name="Freeform 16">
            <a:extLst>
              <a:ext uri="{FF2B5EF4-FFF2-40B4-BE49-F238E27FC236}">
                <a16:creationId xmlns:a16="http://schemas.microsoft.com/office/drawing/2014/main" id="{1C2BF18A-B722-B5FE-1AC8-E44F0580435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25109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6-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782032" y="617759"/>
            <a:ext cx="10553138" cy="923496"/>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47" name="Text Placeholder 2">
            <a:extLst>
              <a:ext uri="{FF2B5EF4-FFF2-40B4-BE49-F238E27FC236}">
                <a16:creationId xmlns:a16="http://schemas.microsoft.com/office/drawing/2014/main" id="{E2D9C35C-FE7A-2606-3BF7-0DD55FE91DE5}"/>
              </a:ext>
            </a:extLst>
          </p:cNvPr>
          <p:cNvSpPr>
            <a:spLocks noGrp="1"/>
          </p:cNvSpPr>
          <p:nvPr>
            <p:ph type="body" idx="24" hasCustomPrompt="1"/>
          </p:nvPr>
        </p:nvSpPr>
        <p:spPr>
          <a:xfrm>
            <a:off x="1054095" y="1818747"/>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10">
            <a:extLst>
              <a:ext uri="{FF2B5EF4-FFF2-40B4-BE49-F238E27FC236}">
                <a16:creationId xmlns:a16="http://schemas.microsoft.com/office/drawing/2014/main" id="{AAAA255E-A9F7-64F2-4185-89F6B230D368}"/>
              </a:ext>
            </a:extLst>
          </p:cNvPr>
          <p:cNvSpPr>
            <a:spLocks noGrp="1"/>
          </p:cNvSpPr>
          <p:nvPr>
            <p:ph type="body" sz="quarter" idx="25"/>
          </p:nvPr>
        </p:nvSpPr>
        <p:spPr>
          <a:xfrm>
            <a:off x="1054096" y="2723284"/>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0" name="Text Placeholder 2">
            <a:extLst>
              <a:ext uri="{FF2B5EF4-FFF2-40B4-BE49-F238E27FC236}">
                <a16:creationId xmlns:a16="http://schemas.microsoft.com/office/drawing/2014/main" id="{538EEC2C-D0E1-7BF6-1F07-61A2FA4156CB}"/>
              </a:ext>
            </a:extLst>
          </p:cNvPr>
          <p:cNvSpPr>
            <a:spLocks noGrp="1"/>
          </p:cNvSpPr>
          <p:nvPr>
            <p:ph type="body" idx="26" hasCustomPrompt="1"/>
          </p:nvPr>
        </p:nvSpPr>
        <p:spPr>
          <a:xfrm>
            <a:off x="1054093" y="334477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1" name="Text Placeholder 10">
            <a:extLst>
              <a:ext uri="{FF2B5EF4-FFF2-40B4-BE49-F238E27FC236}">
                <a16:creationId xmlns:a16="http://schemas.microsoft.com/office/drawing/2014/main" id="{DD113AFF-B32F-701A-C199-5993F526E2D9}"/>
              </a:ext>
            </a:extLst>
          </p:cNvPr>
          <p:cNvSpPr>
            <a:spLocks noGrp="1"/>
          </p:cNvSpPr>
          <p:nvPr>
            <p:ph type="body" sz="quarter" idx="27"/>
          </p:nvPr>
        </p:nvSpPr>
        <p:spPr>
          <a:xfrm>
            <a:off x="1054094" y="4249313"/>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 name="Text Placeholder 2">
            <a:extLst>
              <a:ext uri="{FF2B5EF4-FFF2-40B4-BE49-F238E27FC236}">
                <a16:creationId xmlns:a16="http://schemas.microsoft.com/office/drawing/2014/main" id="{1E8530C7-8376-4FE6-5A73-9B4E9D257CAB}"/>
              </a:ext>
            </a:extLst>
          </p:cNvPr>
          <p:cNvSpPr>
            <a:spLocks noGrp="1"/>
          </p:cNvSpPr>
          <p:nvPr>
            <p:ph type="body" idx="28" hasCustomPrompt="1"/>
          </p:nvPr>
        </p:nvSpPr>
        <p:spPr>
          <a:xfrm>
            <a:off x="1054093" y="4881064"/>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Text Placeholder 10">
            <a:extLst>
              <a:ext uri="{FF2B5EF4-FFF2-40B4-BE49-F238E27FC236}">
                <a16:creationId xmlns:a16="http://schemas.microsoft.com/office/drawing/2014/main" id="{1B61E22B-AF0A-C90B-8B8C-B2C63BE62605}"/>
              </a:ext>
            </a:extLst>
          </p:cNvPr>
          <p:cNvSpPr>
            <a:spLocks noGrp="1"/>
          </p:cNvSpPr>
          <p:nvPr>
            <p:ph type="body" sz="quarter" idx="29"/>
          </p:nvPr>
        </p:nvSpPr>
        <p:spPr>
          <a:xfrm>
            <a:off x="1054094" y="5785601"/>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4" name="Text Placeholder 2">
            <a:extLst>
              <a:ext uri="{FF2B5EF4-FFF2-40B4-BE49-F238E27FC236}">
                <a16:creationId xmlns:a16="http://schemas.microsoft.com/office/drawing/2014/main" id="{5BB38F7B-AD18-9B5A-2040-A338BD98347B}"/>
              </a:ext>
            </a:extLst>
          </p:cNvPr>
          <p:cNvSpPr>
            <a:spLocks noGrp="1"/>
          </p:cNvSpPr>
          <p:nvPr>
            <p:ph type="body" idx="22" hasCustomPrompt="1"/>
          </p:nvPr>
        </p:nvSpPr>
        <p:spPr>
          <a:xfrm>
            <a:off x="6525097" y="1818747"/>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5" name="Text Placeholder 10">
            <a:extLst>
              <a:ext uri="{FF2B5EF4-FFF2-40B4-BE49-F238E27FC236}">
                <a16:creationId xmlns:a16="http://schemas.microsoft.com/office/drawing/2014/main" id="{756C2BDB-B9FA-A823-794C-40C06F2E5DD9}"/>
              </a:ext>
            </a:extLst>
          </p:cNvPr>
          <p:cNvSpPr>
            <a:spLocks noGrp="1"/>
          </p:cNvSpPr>
          <p:nvPr>
            <p:ph type="body" sz="quarter" idx="23"/>
          </p:nvPr>
        </p:nvSpPr>
        <p:spPr>
          <a:xfrm>
            <a:off x="6525098" y="2723284"/>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6" name="Text Placeholder 2">
            <a:extLst>
              <a:ext uri="{FF2B5EF4-FFF2-40B4-BE49-F238E27FC236}">
                <a16:creationId xmlns:a16="http://schemas.microsoft.com/office/drawing/2014/main" id="{319914AD-BD15-D5E8-214B-C0514EABB2A4}"/>
              </a:ext>
            </a:extLst>
          </p:cNvPr>
          <p:cNvSpPr>
            <a:spLocks noGrp="1"/>
          </p:cNvSpPr>
          <p:nvPr>
            <p:ph type="body" idx="18" hasCustomPrompt="1"/>
          </p:nvPr>
        </p:nvSpPr>
        <p:spPr>
          <a:xfrm>
            <a:off x="6525101" y="3356655"/>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7" name="Text Placeholder 10">
            <a:extLst>
              <a:ext uri="{FF2B5EF4-FFF2-40B4-BE49-F238E27FC236}">
                <a16:creationId xmlns:a16="http://schemas.microsoft.com/office/drawing/2014/main" id="{4E8AD6EB-E1C4-9DF7-5E39-F1AE37674A26}"/>
              </a:ext>
            </a:extLst>
          </p:cNvPr>
          <p:cNvSpPr>
            <a:spLocks noGrp="1"/>
          </p:cNvSpPr>
          <p:nvPr>
            <p:ph type="body" sz="quarter" idx="19"/>
          </p:nvPr>
        </p:nvSpPr>
        <p:spPr>
          <a:xfrm>
            <a:off x="6525102" y="4261192"/>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1" name="Text Placeholder 2">
            <a:extLst>
              <a:ext uri="{FF2B5EF4-FFF2-40B4-BE49-F238E27FC236}">
                <a16:creationId xmlns:a16="http://schemas.microsoft.com/office/drawing/2014/main" id="{159DFA9A-949C-E801-CEB3-53DADD3E4002}"/>
              </a:ext>
            </a:extLst>
          </p:cNvPr>
          <p:cNvSpPr>
            <a:spLocks noGrp="1"/>
          </p:cNvSpPr>
          <p:nvPr>
            <p:ph type="body" idx="20" hasCustomPrompt="1"/>
          </p:nvPr>
        </p:nvSpPr>
        <p:spPr>
          <a:xfrm>
            <a:off x="6525099" y="4882684"/>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Text Placeholder 10">
            <a:extLst>
              <a:ext uri="{FF2B5EF4-FFF2-40B4-BE49-F238E27FC236}">
                <a16:creationId xmlns:a16="http://schemas.microsoft.com/office/drawing/2014/main" id="{084F1887-0950-B872-45A0-E42DC90567C6}"/>
              </a:ext>
            </a:extLst>
          </p:cNvPr>
          <p:cNvSpPr>
            <a:spLocks noGrp="1"/>
          </p:cNvSpPr>
          <p:nvPr>
            <p:ph type="body" sz="quarter" idx="21"/>
          </p:nvPr>
        </p:nvSpPr>
        <p:spPr>
          <a:xfrm>
            <a:off x="6525100" y="5787221"/>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30" name="Rectangle 29">
            <a:extLst>
              <a:ext uri="{FF2B5EF4-FFF2-40B4-BE49-F238E27FC236}">
                <a16:creationId xmlns:a16="http://schemas.microsoft.com/office/drawing/2014/main" id="{9DAFC5CB-6377-F1F8-D257-8B5480903BFE}"/>
              </a:ext>
              <a:ext uri="{C183D7F6-B498-43B3-948B-1728B52AA6E4}">
                <adec:decorative xmlns:adec="http://schemas.microsoft.com/office/drawing/2017/decorative" val="1"/>
              </a:ext>
            </a:extLst>
          </p:cNvPr>
          <p:cNvSpPr/>
          <p:nvPr userDrawn="1"/>
        </p:nvSpPr>
        <p:spPr>
          <a:xfrm>
            <a:off x="6248398" y="394755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0" name="Rectangle 39">
            <a:extLst>
              <a:ext uri="{FF2B5EF4-FFF2-40B4-BE49-F238E27FC236}">
                <a16:creationId xmlns:a16="http://schemas.microsoft.com/office/drawing/2014/main" id="{DCC4409F-782A-C9BD-37FF-F2C0AB50133F}"/>
              </a:ext>
              <a:ext uri="{C183D7F6-B498-43B3-948B-1728B52AA6E4}">
                <adec:decorative xmlns:adec="http://schemas.microsoft.com/office/drawing/2017/decorative" val="1"/>
              </a:ext>
            </a:extLst>
          </p:cNvPr>
          <p:cNvSpPr/>
          <p:nvPr userDrawn="1"/>
        </p:nvSpPr>
        <p:spPr>
          <a:xfrm>
            <a:off x="6248396" y="547358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3" name="Rectangle 42">
            <a:extLst>
              <a:ext uri="{FF2B5EF4-FFF2-40B4-BE49-F238E27FC236}">
                <a16:creationId xmlns:a16="http://schemas.microsoft.com/office/drawing/2014/main" id="{78F91057-1EA6-930F-A379-A9645B787EB1}"/>
              </a:ext>
              <a:ext uri="{C183D7F6-B498-43B3-948B-1728B52AA6E4}">
                <adec:decorative xmlns:adec="http://schemas.microsoft.com/office/drawing/2017/decorative" val="1"/>
              </a:ext>
            </a:extLst>
          </p:cNvPr>
          <p:cNvSpPr/>
          <p:nvPr userDrawn="1"/>
        </p:nvSpPr>
        <p:spPr>
          <a:xfrm>
            <a:off x="6248394" y="240964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6" name="Rectangle 45">
            <a:extLst>
              <a:ext uri="{FF2B5EF4-FFF2-40B4-BE49-F238E27FC236}">
                <a16:creationId xmlns:a16="http://schemas.microsoft.com/office/drawing/2014/main" id="{3B4A6F2E-6C27-C29A-8E76-227CDF4D47B7}"/>
              </a:ext>
              <a:ext uri="{C183D7F6-B498-43B3-948B-1728B52AA6E4}">
                <adec:decorative xmlns:adec="http://schemas.microsoft.com/office/drawing/2017/decorative" val="1"/>
              </a:ext>
            </a:extLst>
          </p:cNvPr>
          <p:cNvSpPr/>
          <p:nvPr userDrawn="1"/>
        </p:nvSpPr>
        <p:spPr>
          <a:xfrm>
            <a:off x="777392" y="240964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9" name="Rectangle 48">
            <a:extLst>
              <a:ext uri="{FF2B5EF4-FFF2-40B4-BE49-F238E27FC236}">
                <a16:creationId xmlns:a16="http://schemas.microsoft.com/office/drawing/2014/main" id="{7B760381-09C0-1651-094D-2E5E8BD72E52}"/>
              </a:ext>
              <a:ext uri="{C183D7F6-B498-43B3-948B-1728B52AA6E4}">
                <adec:decorative xmlns:adec="http://schemas.microsoft.com/office/drawing/2017/decorative" val="1"/>
              </a:ext>
            </a:extLst>
          </p:cNvPr>
          <p:cNvSpPr/>
          <p:nvPr userDrawn="1"/>
        </p:nvSpPr>
        <p:spPr>
          <a:xfrm>
            <a:off x="777390" y="393567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Freeform 3">
            <a:extLst>
              <a:ext uri="{FF2B5EF4-FFF2-40B4-BE49-F238E27FC236}">
                <a16:creationId xmlns:a16="http://schemas.microsoft.com/office/drawing/2014/main" id="{696E249F-C7EB-0231-EA81-C6E82F1B5CD7}"/>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3" name="Freeform 3">
            <a:extLst>
              <a:ext uri="{FF2B5EF4-FFF2-40B4-BE49-F238E27FC236}">
                <a16:creationId xmlns:a16="http://schemas.microsoft.com/office/drawing/2014/main" id="{A3C9FF1E-A0F4-D3AE-6CB4-5CF407A845A1}"/>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4" name="Freeform 16">
            <a:extLst>
              <a:ext uri="{FF2B5EF4-FFF2-40B4-BE49-F238E27FC236}">
                <a16:creationId xmlns:a16="http://schemas.microsoft.com/office/drawing/2014/main" id="{1C2BF18A-B722-B5FE-1AC8-E44F0580435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Rectangle 4">
            <a:extLst>
              <a:ext uri="{FF2B5EF4-FFF2-40B4-BE49-F238E27FC236}">
                <a16:creationId xmlns:a16="http://schemas.microsoft.com/office/drawing/2014/main" id="{70634779-527A-5D76-E4D2-BEEF319A9CD4}"/>
              </a:ext>
              <a:ext uri="{C183D7F6-B498-43B3-948B-1728B52AA6E4}">
                <adec:decorative xmlns:adec="http://schemas.microsoft.com/office/drawing/2017/decorative" val="1"/>
              </a:ext>
            </a:extLst>
          </p:cNvPr>
          <p:cNvSpPr/>
          <p:nvPr userDrawn="1"/>
        </p:nvSpPr>
        <p:spPr>
          <a:xfrm>
            <a:off x="777390" y="547196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72468927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3-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2882667" y="692150"/>
            <a:ext cx="7450900" cy="1425100"/>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16" name="Text Placeholder 2">
            <a:extLst>
              <a:ext uri="{FF2B5EF4-FFF2-40B4-BE49-F238E27FC236}">
                <a16:creationId xmlns:a16="http://schemas.microsoft.com/office/drawing/2014/main" id="{5776666E-7119-B52E-FB68-3B3762183BED}"/>
              </a:ext>
            </a:extLst>
          </p:cNvPr>
          <p:cNvSpPr>
            <a:spLocks noGrp="1"/>
          </p:cNvSpPr>
          <p:nvPr>
            <p:ph type="body" idx="1" hasCustomPrompt="1"/>
          </p:nvPr>
        </p:nvSpPr>
        <p:spPr>
          <a:xfrm>
            <a:off x="3160428" y="2247809"/>
            <a:ext cx="7173139" cy="613318"/>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Text Placeholder 10">
            <a:extLst>
              <a:ext uri="{FF2B5EF4-FFF2-40B4-BE49-F238E27FC236}">
                <a16:creationId xmlns:a16="http://schemas.microsoft.com/office/drawing/2014/main" id="{CA452D41-C9BA-952A-1233-7B2AFD8E16A0}"/>
              </a:ext>
            </a:extLst>
          </p:cNvPr>
          <p:cNvSpPr>
            <a:spLocks noGrp="1"/>
          </p:cNvSpPr>
          <p:nvPr>
            <p:ph type="body" sz="quarter" idx="13"/>
          </p:nvPr>
        </p:nvSpPr>
        <p:spPr>
          <a:xfrm>
            <a:off x="3160428" y="2932209"/>
            <a:ext cx="7173141" cy="520263"/>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19" name="Text Placeholder 2">
            <a:extLst>
              <a:ext uri="{FF2B5EF4-FFF2-40B4-BE49-F238E27FC236}">
                <a16:creationId xmlns:a16="http://schemas.microsoft.com/office/drawing/2014/main" id="{3BE004D1-5250-D529-63E8-D7A6A2F74909}"/>
              </a:ext>
            </a:extLst>
          </p:cNvPr>
          <p:cNvSpPr>
            <a:spLocks noGrp="1"/>
          </p:cNvSpPr>
          <p:nvPr>
            <p:ph type="body" idx="14" hasCustomPrompt="1"/>
          </p:nvPr>
        </p:nvSpPr>
        <p:spPr>
          <a:xfrm>
            <a:off x="3160428" y="3626741"/>
            <a:ext cx="7173139" cy="613318"/>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10">
            <a:extLst>
              <a:ext uri="{FF2B5EF4-FFF2-40B4-BE49-F238E27FC236}">
                <a16:creationId xmlns:a16="http://schemas.microsoft.com/office/drawing/2014/main" id="{086CD502-5D37-1384-6492-19F8B23360FF}"/>
              </a:ext>
            </a:extLst>
          </p:cNvPr>
          <p:cNvSpPr>
            <a:spLocks noGrp="1"/>
          </p:cNvSpPr>
          <p:nvPr>
            <p:ph type="body" sz="quarter" idx="15"/>
          </p:nvPr>
        </p:nvSpPr>
        <p:spPr>
          <a:xfrm>
            <a:off x="3160428" y="4311141"/>
            <a:ext cx="7173141" cy="520263"/>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5" name="Text Placeholder 2">
            <a:extLst>
              <a:ext uri="{FF2B5EF4-FFF2-40B4-BE49-F238E27FC236}">
                <a16:creationId xmlns:a16="http://schemas.microsoft.com/office/drawing/2014/main" id="{10316264-A121-B24F-98A5-242A5231F5F0}"/>
              </a:ext>
            </a:extLst>
          </p:cNvPr>
          <p:cNvSpPr>
            <a:spLocks noGrp="1"/>
          </p:cNvSpPr>
          <p:nvPr>
            <p:ph type="body" idx="16" hasCustomPrompt="1"/>
          </p:nvPr>
        </p:nvSpPr>
        <p:spPr>
          <a:xfrm>
            <a:off x="3160426" y="5007045"/>
            <a:ext cx="7173139" cy="613318"/>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0">
            <a:extLst>
              <a:ext uri="{FF2B5EF4-FFF2-40B4-BE49-F238E27FC236}">
                <a16:creationId xmlns:a16="http://schemas.microsoft.com/office/drawing/2014/main" id="{25B7BE60-7193-978E-6A88-D93FDB6BCF39}"/>
              </a:ext>
            </a:extLst>
          </p:cNvPr>
          <p:cNvSpPr>
            <a:spLocks noGrp="1"/>
          </p:cNvSpPr>
          <p:nvPr>
            <p:ph type="body" sz="quarter" idx="17"/>
          </p:nvPr>
        </p:nvSpPr>
        <p:spPr>
          <a:xfrm>
            <a:off x="3160426" y="5691445"/>
            <a:ext cx="7173141" cy="520263"/>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15" name="Rectangle 14">
            <a:extLst>
              <a:ext uri="{FF2B5EF4-FFF2-40B4-BE49-F238E27FC236}">
                <a16:creationId xmlns:a16="http://schemas.microsoft.com/office/drawing/2014/main" id="{D4AB9C2D-EF70-4793-0770-45AB789DEC05}"/>
              </a:ext>
              <a:ext uri="{C183D7F6-B498-43B3-948B-1728B52AA6E4}">
                <adec:decorative xmlns:adec="http://schemas.microsoft.com/office/drawing/2017/decorative" val="1"/>
              </a:ext>
            </a:extLst>
          </p:cNvPr>
          <p:cNvSpPr/>
          <p:nvPr userDrawn="1"/>
        </p:nvSpPr>
        <p:spPr>
          <a:xfrm>
            <a:off x="2882667" y="262316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8" name="Rectangle 17">
            <a:extLst>
              <a:ext uri="{FF2B5EF4-FFF2-40B4-BE49-F238E27FC236}">
                <a16:creationId xmlns:a16="http://schemas.microsoft.com/office/drawing/2014/main" id="{A3979DF8-EAB5-42E3-6949-8BF5D7FC7A7A}"/>
              </a:ext>
              <a:ext uri="{C183D7F6-B498-43B3-948B-1728B52AA6E4}">
                <adec:decorative xmlns:adec="http://schemas.microsoft.com/office/drawing/2017/decorative" val="1"/>
              </a:ext>
            </a:extLst>
          </p:cNvPr>
          <p:cNvSpPr/>
          <p:nvPr userDrawn="1"/>
        </p:nvSpPr>
        <p:spPr>
          <a:xfrm>
            <a:off x="2882667" y="400209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4" name="Rectangle 23">
            <a:extLst>
              <a:ext uri="{FF2B5EF4-FFF2-40B4-BE49-F238E27FC236}">
                <a16:creationId xmlns:a16="http://schemas.microsoft.com/office/drawing/2014/main" id="{21389006-92B2-44E1-05B9-63CEF7405ED5}"/>
              </a:ext>
              <a:ext uri="{C183D7F6-B498-43B3-948B-1728B52AA6E4}">
                <adec:decorative xmlns:adec="http://schemas.microsoft.com/office/drawing/2017/decorative" val="1"/>
              </a:ext>
            </a:extLst>
          </p:cNvPr>
          <p:cNvSpPr/>
          <p:nvPr userDrawn="1"/>
        </p:nvSpPr>
        <p:spPr>
          <a:xfrm>
            <a:off x="2882665" y="5382397"/>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3" name="Freeform 3">
            <a:extLst>
              <a:ext uri="{FF2B5EF4-FFF2-40B4-BE49-F238E27FC236}">
                <a16:creationId xmlns:a16="http://schemas.microsoft.com/office/drawing/2014/main" id="{A8073F2C-75C1-4EFD-ACEF-2412096F04C5}"/>
              </a:ext>
              <a:ext uri="{C183D7F6-B498-43B3-948B-1728B52AA6E4}">
                <adec:decorative xmlns:adec="http://schemas.microsoft.com/office/drawing/2017/decorative" val="1"/>
              </a:ext>
            </a:extLst>
          </p:cNvPr>
          <p:cNvSpPr/>
          <p:nvPr userDrawn="1"/>
        </p:nvSpPr>
        <p:spPr>
          <a:xfrm rot="5400000">
            <a:off x="-616018" y="616016"/>
            <a:ext cx="2512194" cy="128016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5" name="Freeform 3">
            <a:extLst>
              <a:ext uri="{FF2B5EF4-FFF2-40B4-BE49-F238E27FC236}">
                <a16:creationId xmlns:a16="http://schemas.microsoft.com/office/drawing/2014/main" id="{691DEB88-9026-FEE1-C106-50BC212B95A9}"/>
              </a:ext>
              <a:ext uri="{C183D7F6-B498-43B3-948B-1728B52AA6E4}">
                <adec:decorative xmlns:adec="http://schemas.microsoft.com/office/drawing/2017/decorative" val="1"/>
              </a:ext>
            </a:extLst>
          </p:cNvPr>
          <p:cNvSpPr/>
          <p:nvPr userDrawn="1"/>
        </p:nvSpPr>
        <p:spPr>
          <a:xfrm rot="10800000">
            <a:off x="-1" y="2512194"/>
            <a:ext cx="853043"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6" name="Freeform 16">
            <a:extLst>
              <a:ext uri="{FF2B5EF4-FFF2-40B4-BE49-F238E27FC236}">
                <a16:creationId xmlns:a16="http://schemas.microsoft.com/office/drawing/2014/main" id="{E3EA5E87-295F-6B28-01CC-520C2033F478}"/>
              </a:ext>
              <a:ext uri="{C183D7F6-B498-43B3-948B-1728B52AA6E4}">
                <adec:decorative xmlns:adec="http://schemas.microsoft.com/office/drawing/2017/decorative" val="1"/>
              </a:ext>
            </a:extLst>
          </p:cNvPr>
          <p:cNvSpPr/>
          <p:nvPr userDrawn="1"/>
        </p:nvSpPr>
        <p:spPr>
          <a:xfrm rot="10800000">
            <a:off x="852399" y="2938198"/>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7" name="Freeform 16">
            <a:extLst>
              <a:ext uri="{FF2B5EF4-FFF2-40B4-BE49-F238E27FC236}">
                <a16:creationId xmlns:a16="http://schemas.microsoft.com/office/drawing/2014/main" id="{5B4F6E93-8D13-7176-E85D-E46C3846A0CC}"/>
              </a:ext>
              <a:ext uri="{C183D7F6-B498-43B3-948B-1728B52AA6E4}">
                <adec:decorative xmlns:adec="http://schemas.microsoft.com/office/drawing/2017/decorative" val="1"/>
              </a:ext>
            </a:extLst>
          </p:cNvPr>
          <p:cNvSpPr/>
          <p:nvPr userDrawn="1"/>
        </p:nvSpPr>
        <p:spPr>
          <a:xfrm rot="10800000">
            <a:off x="426520" y="3364202"/>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268135431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4-item List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975142" y="685800"/>
            <a:ext cx="8024925" cy="1383263"/>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19" name="Text Placeholder 2">
            <a:extLst>
              <a:ext uri="{FF2B5EF4-FFF2-40B4-BE49-F238E27FC236}">
                <a16:creationId xmlns:a16="http://schemas.microsoft.com/office/drawing/2014/main" id="{6B1B3EBC-C7FD-69C9-A274-AE0B16E56847}"/>
              </a:ext>
            </a:extLst>
          </p:cNvPr>
          <p:cNvSpPr>
            <a:spLocks noGrp="1"/>
          </p:cNvSpPr>
          <p:nvPr>
            <p:ph type="body" idx="1" hasCustomPrompt="1"/>
          </p:nvPr>
        </p:nvSpPr>
        <p:spPr>
          <a:xfrm>
            <a:off x="1252901" y="213447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10">
            <a:extLst>
              <a:ext uri="{FF2B5EF4-FFF2-40B4-BE49-F238E27FC236}">
                <a16:creationId xmlns:a16="http://schemas.microsoft.com/office/drawing/2014/main" id="{2E5F29BF-A1AA-50E3-082A-4997EDAF0261}"/>
              </a:ext>
            </a:extLst>
          </p:cNvPr>
          <p:cNvSpPr>
            <a:spLocks noGrp="1"/>
          </p:cNvSpPr>
          <p:nvPr>
            <p:ph type="body" sz="quarter" idx="13"/>
          </p:nvPr>
        </p:nvSpPr>
        <p:spPr>
          <a:xfrm>
            <a:off x="1252901" y="3036087"/>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0" name="Text Placeholder 2">
            <a:extLst>
              <a:ext uri="{FF2B5EF4-FFF2-40B4-BE49-F238E27FC236}">
                <a16:creationId xmlns:a16="http://schemas.microsoft.com/office/drawing/2014/main" id="{3F4D059E-B311-65A2-2D14-32C312C65A8D}"/>
              </a:ext>
            </a:extLst>
          </p:cNvPr>
          <p:cNvSpPr>
            <a:spLocks noGrp="1"/>
          </p:cNvSpPr>
          <p:nvPr>
            <p:ph type="body" idx="16" hasCustomPrompt="1"/>
          </p:nvPr>
        </p:nvSpPr>
        <p:spPr>
          <a:xfrm>
            <a:off x="6095999" y="213447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Text Placeholder 10">
            <a:extLst>
              <a:ext uri="{FF2B5EF4-FFF2-40B4-BE49-F238E27FC236}">
                <a16:creationId xmlns:a16="http://schemas.microsoft.com/office/drawing/2014/main" id="{208C1360-CA37-9A42-8D0D-FE5146D9A4CB}"/>
              </a:ext>
            </a:extLst>
          </p:cNvPr>
          <p:cNvSpPr>
            <a:spLocks noGrp="1"/>
          </p:cNvSpPr>
          <p:nvPr>
            <p:ph type="body" sz="quarter" idx="17"/>
          </p:nvPr>
        </p:nvSpPr>
        <p:spPr>
          <a:xfrm>
            <a:off x="6095999" y="3036087"/>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2" name="Text Placeholder 2">
            <a:extLst>
              <a:ext uri="{FF2B5EF4-FFF2-40B4-BE49-F238E27FC236}">
                <a16:creationId xmlns:a16="http://schemas.microsoft.com/office/drawing/2014/main" id="{1CBF8A61-F268-DBEC-3A71-276133A03084}"/>
              </a:ext>
            </a:extLst>
          </p:cNvPr>
          <p:cNvSpPr>
            <a:spLocks noGrp="1"/>
          </p:cNvSpPr>
          <p:nvPr>
            <p:ph type="body" idx="14" hasCustomPrompt="1"/>
          </p:nvPr>
        </p:nvSpPr>
        <p:spPr>
          <a:xfrm>
            <a:off x="1252901" y="4217739"/>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Text Placeholder 10">
            <a:extLst>
              <a:ext uri="{FF2B5EF4-FFF2-40B4-BE49-F238E27FC236}">
                <a16:creationId xmlns:a16="http://schemas.microsoft.com/office/drawing/2014/main" id="{75628BB4-2617-B1EE-BE54-D48D73165317}"/>
              </a:ext>
            </a:extLst>
          </p:cNvPr>
          <p:cNvSpPr>
            <a:spLocks noGrp="1"/>
          </p:cNvSpPr>
          <p:nvPr>
            <p:ph type="body" sz="quarter" idx="15"/>
          </p:nvPr>
        </p:nvSpPr>
        <p:spPr>
          <a:xfrm>
            <a:off x="1252901" y="5119348"/>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3" name="Text Placeholder 2">
            <a:extLst>
              <a:ext uri="{FF2B5EF4-FFF2-40B4-BE49-F238E27FC236}">
                <a16:creationId xmlns:a16="http://schemas.microsoft.com/office/drawing/2014/main" id="{3232C023-22C2-15B5-1EA8-FAFD166590ED}"/>
              </a:ext>
            </a:extLst>
          </p:cNvPr>
          <p:cNvSpPr>
            <a:spLocks noGrp="1"/>
          </p:cNvSpPr>
          <p:nvPr>
            <p:ph type="body" idx="18" hasCustomPrompt="1"/>
          </p:nvPr>
        </p:nvSpPr>
        <p:spPr>
          <a:xfrm>
            <a:off x="6095999" y="4217739"/>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4" name="Text Placeholder 10">
            <a:extLst>
              <a:ext uri="{FF2B5EF4-FFF2-40B4-BE49-F238E27FC236}">
                <a16:creationId xmlns:a16="http://schemas.microsoft.com/office/drawing/2014/main" id="{3199CD57-9C00-D521-A88E-4AF5244B9578}"/>
              </a:ext>
            </a:extLst>
          </p:cNvPr>
          <p:cNvSpPr>
            <a:spLocks noGrp="1"/>
          </p:cNvSpPr>
          <p:nvPr>
            <p:ph type="body" sz="quarter" idx="19"/>
          </p:nvPr>
        </p:nvSpPr>
        <p:spPr>
          <a:xfrm>
            <a:off x="6095999" y="5119348"/>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18" name="Rectangle 17">
            <a:extLst>
              <a:ext uri="{FF2B5EF4-FFF2-40B4-BE49-F238E27FC236}">
                <a16:creationId xmlns:a16="http://schemas.microsoft.com/office/drawing/2014/main" id="{088F9830-6CB2-C6C4-A110-8AADF245A3C5}"/>
              </a:ext>
              <a:ext uri="{C183D7F6-B498-43B3-948B-1728B52AA6E4}">
                <adec:decorative xmlns:adec="http://schemas.microsoft.com/office/drawing/2017/decorative" val="1"/>
              </a:ext>
            </a:extLst>
          </p:cNvPr>
          <p:cNvSpPr/>
          <p:nvPr userDrawn="1"/>
        </p:nvSpPr>
        <p:spPr>
          <a:xfrm>
            <a:off x="975142"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Rectangle 20">
            <a:extLst>
              <a:ext uri="{FF2B5EF4-FFF2-40B4-BE49-F238E27FC236}">
                <a16:creationId xmlns:a16="http://schemas.microsoft.com/office/drawing/2014/main" id="{472ECF78-2347-7CD1-E87F-5E95BABAA0CE}"/>
              </a:ext>
              <a:ext uri="{C183D7F6-B498-43B3-948B-1728B52AA6E4}">
                <adec:decorative xmlns:adec="http://schemas.microsoft.com/office/drawing/2017/decorative" val="1"/>
              </a:ext>
            </a:extLst>
          </p:cNvPr>
          <p:cNvSpPr/>
          <p:nvPr userDrawn="1"/>
        </p:nvSpPr>
        <p:spPr>
          <a:xfrm>
            <a:off x="975140" y="481030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4" name="Rectangle 23">
            <a:extLst>
              <a:ext uri="{FF2B5EF4-FFF2-40B4-BE49-F238E27FC236}">
                <a16:creationId xmlns:a16="http://schemas.microsoft.com/office/drawing/2014/main" id="{5240AB3A-8BC7-EDD9-9DBE-DF506490DBAA}"/>
              </a:ext>
              <a:ext uri="{C183D7F6-B498-43B3-948B-1728B52AA6E4}">
                <adec:decorative xmlns:adec="http://schemas.microsoft.com/office/drawing/2017/decorative" val="1"/>
              </a:ext>
            </a:extLst>
          </p:cNvPr>
          <p:cNvSpPr/>
          <p:nvPr userDrawn="1"/>
        </p:nvSpPr>
        <p:spPr>
          <a:xfrm>
            <a:off x="5818240"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2" name="Rectangle 31">
            <a:extLst>
              <a:ext uri="{FF2B5EF4-FFF2-40B4-BE49-F238E27FC236}">
                <a16:creationId xmlns:a16="http://schemas.microsoft.com/office/drawing/2014/main" id="{C48EAA15-F279-CDE3-F64F-03F2A2A00071}"/>
              </a:ext>
              <a:ext uri="{C183D7F6-B498-43B3-948B-1728B52AA6E4}">
                <adec:decorative xmlns:adec="http://schemas.microsoft.com/office/drawing/2017/decorative" val="1"/>
              </a:ext>
            </a:extLst>
          </p:cNvPr>
          <p:cNvSpPr/>
          <p:nvPr userDrawn="1"/>
        </p:nvSpPr>
        <p:spPr>
          <a:xfrm>
            <a:off x="5818238" y="481030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5" name="Freeform 3">
            <a:extLst>
              <a:ext uri="{FF2B5EF4-FFF2-40B4-BE49-F238E27FC236}">
                <a16:creationId xmlns:a16="http://schemas.microsoft.com/office/drawing/2014/main" id="{CA1CBF79-B5C7-F284-50BB-C0969F47BC2C}"/>
              </a:ext>
              <a:ext uri="{C183D7F6-B498-43B3-948B-1728B52AA6E4}">
                <adec:decorative xmlns:adec="http://schemas.microsoft.com/office/drawing/2017/decorative" val="1"/>
              </a:ext>
            </a:extLst>
          </p:cNvPr>
          <p:cNvSpPr/>
          <p:nvPr userDrawn="1"/>
        </p:nvSpPr>
        <p:spPr>
          <a:xfrm rot="16200000" flipH="1">
            <a:off x="10295822" y="616016"/>
            <a:ext cx="2512194" cy="128016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6" name="Freeform 3">
            <a:extLst>
              <a:ext uri="{FF2B5EF4-FFF2-40B4-BE49-F238E27FC236}">
                <a16:creationId xmlns:a16="http://schemas.microsoft.com/office/drawing/2014/main" id="{FEF8202E-3787-8182-81F2-347166F6D285}"/>
              </a:ext>
              <a:ext uri="{C183D7F6-B498-43B3-948B-1728B52AA6E4}">
                <adec:decorative xmlns:adec="http://schemas.microsoft.com/office/drawing/2017/decorative" val="1"/>
              </a:ext>
            </a:extLst>
          </p:cNvPr>
          <p:cNvSpPr/>
          <p:nvPr userDrawn="1"/>
        </p:nvSpPr>
        <p:spPr>
          <a:xfrm rot="10800000" flipH="1">
            <a:off x="11338956" y="2512194"/>
            <a:ext cx="853043"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83504BD9-659D-44DF-0F6B-2F024CBEC422}"/>
              </a:ext>
              <a:ext uri="{C183D7F6-B498-43B3-948B-1728B52AA6E4}">
                <adec:decorative xmlns:adec="http://schemas.microsoft.com/office/drawing/2017/decorative" val="1"/>
              </a:ext>
            </a:extLst>
          </p:cNvPr>
          <p:cNvSpPr/>
          <p:nvPr userDrawn="1"/>
        </p:nvSpPr>
        <p:spPr>
          <a:xfrm rot="10800000" flipH="1">
            <a:off x="10911836" y="2938198"/>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8" name="Freeform 16">
            <a:extLst>
              <a:ext uri="{FF2B5EF4-FFF2-40B4-BE49-F238E27FC236}">
                <a16:creationId xmlns:a16="http://schemas.microsoft.com/office/drawing/2014/main" id="{C3024DBD-1AD0-300F-64F2-0ADCB8FBF1C2}"/>
              </a:ext>
              <a:ext uri="{C183D7F6-B498-43B3-948B-1728B52AA6E4}">
                <adec:decorative xmlns:adec="http://schemas.microsoft.com/office/drawing/2017/decorative" val="1"/>
              </a:ext>
            </a:extLst>
          </p:cNvPr>
          <p:cNvSpPr/>
          <p:nvPr userDrawn="1"/>
        </p:nvSpPr>
        <p:spPr>
          <a:xfrm rot="10800000" flipH="1">
            <a:off x="11337715" y="3364202"/>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253662554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4-item Lists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564171"/>
            <a:ext cx="10504000" cy="1230762"/>
          </a:xfrm>
          <a:prstGeom prst="rect">
            <a:avLst/>
          </a:prstGeom>
        </p:spPr>
        <p:txBody>
          <a:bodyPr lIns="0" tIns="0" rIns="0" bIns="0">
            <a:normAutofit/>
          </a:bodyPr>
          <a:lstStyle>
            <a:lvl1pPr algn="ctr">
              <a:defRPr sz="3600">
                <a:solidFill>
                  <a:schemeClr val="accent1">
                    <a:lumMod val="75000"/>
                  </a:schemeClr>
                </a:solidFill>
              </a:defRPr>
            </a:lvl1pPr>
          </a:lstStyle>
          <a:p>
            <a:r>
              <a:rPr lang="en-US"/>
              <a:t>Click to edit Master title style</a:t>
            </a:r>
          </a:p>
        </p:txBody>
      </p:sp>
      <p:sp>
        <p:nvSpPr>
          <p:cNvPr id="18" name="Text Placeholder 2">
            <a:extLst>
              <a:ext uri="{FF2B5EF4-FFF2-40B4-BE49-F238E27FC236}">
                <a16:creationId xmlns:a16="http://schemas.microsoft.com/office/drawing/2014/main" id="{A7373297-846C-B4F3-2B4F-7AB97FC873FB}"/>
              </a:ext>
            </a:extLst>
          </p:cNvPr>
          <p:cNvSpPr>
            <a:spLocks noGrp="1"/>
          </p:cNvSpPr>
          <p:nvPr>
            <p:ph type="body" idx="1" hasCustomPrompt="1"/>
          </p:nvPr>
        </p:nvSpPr>
        <p:spPr>
          <a:xfrm>
            <a:off x="1242963" y="213447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10">
            <a:extLst>
              <a:ext uri="{FF2B5EF4-FFF2-40B4-BE49-F238E27FC236}">
                <a16:creationId xmlns:a16="http://schemas.microsoft.com/office/drawing/2014/main" id="{4F525C49-1EC6-C953-952A-9C0B673F9254}"/>
              </a:ext>
            </a:extLst>
          </p:cNvPr>
          <p:cNvSpPr>
            <a:spLocks noGrp="1"/>
          </p:cNvSpPr>
          <p:nvPr>
            <p:ph type="body" sz="quarter" idx="13"/>
          </p:nvPr>
        </p:nvSpPr>
        <p:spPr>
          <a:xfrm>
            <a:off x="1242963" y="303608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0" name="Text Placeholder 2">
            <a:extLst>
              <a:ext uri="{FF2B5EF4-FFF2-40B4-BE49-F238E27FC236}">
                <a16:creationId xmlns:a16="http://schemas.microsoft.com/office/drawing/2014/main" id="{24D0FE35-68B7-F8D6-CFD1-FA9AE7517FC4}"/>
              </a:ext>
            </a:extLst>
          </p:cNvPr>
          <p:cNvSpPr>
            <a:spLocks noGrp="1"/>
          </p:cNvSpPr>
          <p:nvPr>
            <p:ph type="body" idx="14" hasCustomPrompt="1"/>
          </p:nvPr>
        </p:nvSpPr>
        <p:spPr>
          <a:xfrm>
            <a:off x="6814263" y="215144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Text Placeholder 10">
            <a:extLst>
              <a:ext uri="{FF2B5EF4-FFF2-40B4-BE49-F238E27FC236}">
                <a16:creationId xmlns:a16="http://schemas.microsoft.com/office/drawing/2014/main" id="{F2752734-4009-4317-3AF6-6A2D2B0A0F76}"/>
              </a:ext>
            </a:extLst>
          </p:cNvPr>
          <p:cNvSpPr>
            <a:spLocks noGrp="1"/>
          </p:cNvSpPr>
          <p:nvPr>
            <p:ph type="body" sz="quarter" idx="15"/>
          </p:nvPr>
        </p:nvSpPr>
        <p:spPr>
          <a:xfrm>
            <a:off x="6814263" y="305305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2" name="Text Placeholder 2">
            <a:extLst>
              <a:ext uri="{FF2B5EF4-FFF2-40B4-BE49-F238E27FC236}">
                <a16:creationId xmlns:a16="http://schemas.microsoft.com/office/drawing/2014/main" id="{90EE8E11-D9DD-B95E-ECD4-34947EE437F6}"/>
              </a:ext>
            </a:extLst>
          </p:cNvPr>
          <p:cNvSpPr>
            <a:spLocks noGrp="1"/>
          </p:cNvSpPr>
          <p:nvPr>
            <p:ph type="body" idx="16" hasCustomPrompt="1"/>
          </p:nvPr>
        </p:nvSpPr>
        <p:spPr>
          <a:xfrm>
            <a:off x="1242963" y="4244427"/>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3" name="Text Placeholder 10">
            <a:extLst>
              <a:ext uri="{FF2B5EF4-FFF2-40B4-BE49-F238E27FC236}">
                <a16:creationId xmlns:a16="http://schemas.microsoft.com/office/drawing/2014/main" id="{96DD13A8-A9ED-518F-C15C-F89B3B857A8F}"/>
              </a:ext>
            </a:extLst>
          </p:cNvPr>
          <p:cNvSpPr>
            <a:spLocks noGrp="1"/>
          </p:cNvSpPr>
          <p:nvPr>
            <p:ph type="body" sz="quarter" idx="17"/>
          </p:nvPr>
        </p:nvSpPr>
        <p:spPr>
          <a:xfrm>
            <a:off x="1242963" y="512104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4" name="Text Placeholder 2">
            <a:extLst>
              <a:ext uri="{FF2B5EF4-FFF2-40B4-BE49-F238E27FC236}">
                <a16:creationId xmlns:a16="http://schemas.microsoft.com/office/drawing/2014/main" id="{2ACCAAF8-2578-CDD3-CBDF-950709767701}"/>
              </a:ext>
            </a:extLst>
          </p:cNvPr>
          <p:cNvSpPr>
            <a:spLocks noGrp="1"/>
          </p:cNvSpPr>
          <p:nvPr>
            <p:ph type="body" idx="18" hasCustomPrompt="1"/>
          </p:nvPr>
        </p:nvSpPr>
        <p:spPr>
          <a:xfrm>
            <a:off x="6814263" y="4244427"/>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5" name="Text Placeholder 10">
            <a:extLst>
              <a:ext uri="{FF2B5EF4-FFF2-40B4-BE49-F238E27FC236}">
                <a16:creationId xmlns:a16="http://schemas.microsoft.com/office/drawing/2014/main" id="{AE07E49F-49EA-D6C8-1A6C-BCB77F0FEA8C}"/>
              </a:ext>
            </a:extLst>
          </p:cNvPr>
          <p:cNvSpPr>
            <a:spLocks noGrp="1"/>
          </p:cNvSpPr>
          <p:nvPr>
            <p:ph type="body" sz="quarter" idx="19"/>
          </p:nvPr>
        </p:nvSpPr>
        <p:spPr>
          <a:xfrm>
            <a:off x="6814263" y="512104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14" name="Rectangle 13">
            <a:extLst>
              <a:ext uri="{FF2B5EF4-FFF2-40B4-BE49-F238E27FC236}">
                <a16:creationId xmlns:a16="http://schemas.microsoft.com/office/drawing/2014/main" id="{426C3116-5FC4-6D3C-9771-11C3CF2639D3}"/>
              </a:ext>
              <a:ext uri="{C183D7F6-B498-43B3-948B-1728B52AA6E4}">
                <adec:decorative xmlns:adec="http://schemas.microsoft.com/office/drawing/2017/decorative" val="1"/>
              </a:ext>
            </a:extLst>
          </p:cNvPr>
          <p:cNvSpPr/>
          <p:nvPr userDrawn="1"/>
        </p:nvSpPr>
        <p:spPr>
          <a:xfrm>
            <a:off x="975142"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5" name="Rectangle 14">
            <a:extLst>
              <a:ext uri="{FF2B5EF4-FFF2-40B4-BE49-F238E27FC236}">
                <a16:creationId xmlns:a16="http://schemas.microsoft.com/office/drawing/2014/main" id="{DAE2B9F7-9DDE-CBEC-A4E9-73708DD5A5AE}"/>
              </a:ext>
              <a:ext uri="{C183D7F6-B498-43B3-948B-1728B52AA6E4}">
                <adec:decorative xmlns:adec="http://schemas.microsoft.com/office/drawing/2017/decorative" val="1"/>
              </a:ext>
            </a:extLst>
          </p:cNvPr>
          <p:cNvSpPr/>
          <p:nvPr userDrawn="1"/>
        </p:nvSpPr>
        <p:spPr>
          <a:xfrm>
            <a:off x="975142" y="4833758"/>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7" name="Rectangle 16">
            <a:extLst>
              <a:ext uri="{FF2B5EF4-FFF2-40B4-BE49-F238E27FC236}">
                <a16:creationId xmlns:a16="http://schemas.microsoft.com/office/drawing/2014/main" id="{A182B66F-2669-735B-E964-201CA9FBA030}"/>
              </a:ext>
              <a:ext uri="{C183D7F6-B498-43B3-948B-1728B52AA6E4}">
                <adec:decorative xmlns:adec="http://schemas.microsoft.com/office/drawing/2017/decorative" val="1"/>
              </a:ext>
            </a:extLst>
          </p:cNvPr>
          <p:cNvSpPr/>
          <p:nvPr userDrawn="1"/>
        </p:nvSpPr>
        <p:spPr>
          <a:xfrm>
            <a:off x="6536502" y="4833758"/>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9" name="Rectangle 28">
            <a:extLst>
              <a:ext uri="{FF2B5EF4-FFF2-40B4-BE49-F238E27FC236}">
                <a16:creationId xmlns:a16="http://schemas.microsoft.com/office/drawing/2014/main" id="{9E16373B-443E-532C-AC6E-284D76B5207B}"/>
              </a:ext>
              <a:ext uri="{C183D7F6-B498-43B3-948B-1728B52AA6E4}">
                <adec:decorative xmlns:adec="http://schemas.microsoft.com/office/drawing/2017/decorative" val="1"/>
              </a:ext>
            </a:extLst>
          </p:cNvPr>
          <p:cNvSpPr/>
          <p:nvPr userDrawn="1"/>
        </p:nvSpPr>
        <p:spPr>
          <a:xfrm>
            <a:off x="6536502"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Freeform 3">
            <a:extLst>
              <a:ext uri="{FF2B5EF4-FFF2-40B4-BE49-F238E27FC236}">
                <a16:creationId xmlns:a16="http://schemas.microsoft.com/office/drawing/2014/main" id="{8549BBA4-6413-3A72-0C74-141F22DBC083}"/>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2CCE8CB-4E12-C7A1-4E32-F87520F70D6C}"/>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9A92CC1E-5AE9-0373-F587-CECEA0BE6A3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BD1FD142-EE87-E880-16AF-7C0BAA5A13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835023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4-item Lists 5">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ED6CC9D-1E5C-D330-5CD9-485C58B3DA68}"/>
              </a:ext>
              <a:ext uri="{C183D7F6-B498-43B3-948B-1728B52AA6E4}">
                <adec:decorative xmlns:adec="http://schemas.microsoft.com/office/drawing/2017/decorative" val="1"/>
              </a:ext>
            </a:extLst>
          </p:cNvPr>
          <p:cNvSpPr/>
          <p:nvPr userDrawn="1"/>
        </p:nvSpPr>
        <p:spPr>
          <a:xfrm>
            <a:off x="5241175" y="3004398"/>
            <a:ext cx="784800" cy="784800"/>
          </a:xfrm>
          <a:prstGeom prst="rect">
            <a:avLst/>
          </a:prstGeom>
          <a:solidFill>
            <a:schemeClr val="accent1">
              <a:lumMod val="5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3" name="Rectangle 22">
            <a:extLst>
              <a:ext uri="{FF2B5EF4-FFF2-40B4-BE49-F238E27FC236}">
                <a16:creationId xmlns:a16="http://schemas.microsoft.com/office/drawing/2014/main" id="{9474759C-61C1-FED5-2A8C-C5D3CD76478F}"/>
              </a:ext>
              <a:ext uri="{C183D7F6-B498-43B3-948B-1728B52AA6E4}">
                <adec:decorative xmlns:adec="http://schemas.microsoft.com/office/drawing/2017/decorative" val="1"/>
              </a:ext>
            </a:extLst>
          </p:cNvPr>
          <p:cNvSpPr/>
          <p:nvPr userDrawn="1"/>
        </p:nvSpPr>
        <p:spPr>
          <a:xfrm>
            <a:off x="6207671" y="3002349"/>
            <a:ext cx="784800" cy="7848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4" name="Rectangle 23">
            <a:extLst>
              <a:ext uri="{FF2B5EF4-FFF2-40B4-BE49-F238E27FC236}">
                <a16:creationId xmlns:a16="http://schemas.microsoft.com/office/drawing/2014/main" id="{974431B5-DD99-71D2-6D14-EBE9A5B4E190}"/>
              </a:ext>
              <a:ext uri="{C183D7F6-B498-43B3-948B-1728B52AA6E4}">
                <adec:decorative xmlns:adec="http://schemas.microsoft.com/office/drawing/2017/decorative" val="1"/>
              </a:ext>
            </a:extLst>
          </p:cNvPr>
          <p:cNvSpPr/>
          <p:nvPr userDrawn="1"/>
        </p:nvSpPr>
        <p:spPr>
          <a:xfrm>
            <a:off x="5244263" y="3950290"/>
            <a:ext cx="784800" cy="7848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8" name="Rectangle 27">
            <a:extLst>
              <a:ext uri="{FF2B5EF4-FFF2-40B4-BE49-F238E27FC236}">
                <a16:creationId xmlns:a16="http://schemas.microsoft.com/office/drawing/2014/main" id="{384C6EF5-D5F7-A6AA-6C1D-F9BF9E689563}"/>
              </a:ext>
              <a:ext uri="{C183D7F6-B498-43B3-948B-1728B52AA6E4}">
                <adec:decorative xmlns:adec="http://schemas.microsoft.com/office/drawing/2017/decorative" val="1"/>
              </a:ext>
            </a:extLst>
          </p:cNvPr>
          <p:cNvSpPr/>
          <p:nvPr userDrawn="1"/>
        </p:nvSpPr>
        <p:spPr>
          <a:xfrm>
            <a:off x="6205472" y="3950290"/>
            <a:ext cx="784800" cy="784800"/>
          </a:xfrm>
          <a:prstGeom prst="rect">
            <a:avLst/>
          </a:prstGeom>
          <a:solidFill>
            <a:schemeClr val="accent1">
              <a:lumMod val="5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564171"/>
            <a:ext cx="10504000" cy="1230762"/>
          </a:xfrm>
          <a:prstGeom prst="rect">
            <a:avLst/>
          </a:prstGeom>
        </p:spPr>
        <p:txBody>
          <a:bodyPr lIns="0" tIns="0" rIns="0" bIns="0">
            <a:normAutofit/>
          </a:bodyPr>
          <a:lstStyle>
            <a:lvl1pPr algn="ctr">
              <a:defRPr sz="3600">
                <a:solidFill>
                  <a:schemeClr val="accent1">
                    <a:lumMod val="75000"/>
                  </a:schemeClr>
                </a:solidFill>
              </a:defRPr>
            </a:lvl1pPr>
          </a:lstStyle>
          <a:p>
            <a:r>
              <a:rPr lang="en-US"/>
              <a:t>Click to edit Master title style</a:t>
            </a:r>
          </a:p>
        </p:txBody>
      </p:sp>
      <p:sp>
        <p:nvSpPr>
          <p:cNvPr id="4" name="Text Placeholder 3">
            <a:extLst>
              <a:ext uri="{FF2B5EF4-FFF2-40B4-BE49-F238E27FC236}">
                <a16:creationId xmlns:a16="http://schemas.microsoft.com/office/drawing/2014/main" id="{C2116035-603A-F70F-118F-FC83CACBFEB8}"/>
              </a:ext>
            </a:extLst>
          </p:cNvPr>
          <p:cNvSpPr>
            <a:spLocks noGrp="1"/>
          </p:cNvSpPr>
          <p:nvPr>
            <p:ph type="body" sz="quarter" idx="20" hasCustomPrompt="1"/>
          </p:nvPr>
        </p:nvSpPr>
        <p:spPr>
          <a:xfrm>
            <a:off x="5261307" y="3016592"/>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01</a:t>
            </a:r>
          </a:p>
        </p:txBody>
      </p:sp>
      <p:sp>
        <p:nvSpPr>
          <p:cNvPr id="18" name="Text Placeholder 2">
            <a:extLst>
              <a:ext uri="{FF2B5EF4-FFF2-40B4-BE49-F238E27FC236}">
                <a16:creationId xmlns:a16="http://schemas.microsoft.com/office/drawing/2014/main" id="{A7373297-846C-B4F3-2B4F-7AB97FC873FB}"/>
              </a:ext>
            </a:extLst>
          </p:cNvPr>
          <p:cNvSpPr>
            <a:spLocks noGrp="1"/>
          </p:cNvSpPr>
          <p:nvPr>
            <p:ph type="body" idx="1" hasCustomPrompt="1"/>
          </p:nvPr>
        </p:nvSpPr>
        <p:spPr>
          <a:xfrm>
            <a:off x="628437" y="2147363"/>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10">
            <a:extLst>
              <a:ext uri="{FF2B5EF4-FFF2-40B4-BE49-F238E27FC236}">
                <a16:creationId xmlns:a16="http://schemas.microsoft.com/office/drawing/2014/main" id="{4F525C49-1EC6-C953-952A-9C0B673F9254}"/>
              </a:ext>
            </a:extLst>
          </p:cNvPr>
          <p:cNvSpPr>
            <a:spLocks noGrp="1"/>
          </p:cNvSpPr>
          <p:nvPr>
            <p:ph type="body" sz="quarter" idx="13"/>
          </p:nvPr>
        </p:nvSpPr>
        <p:spPr>
          <a:xfrm>
            <a:off x="628438" y="3048973"/>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 name="Text Placeholder 3">
            <a:extLst>
              <a:ext uri="{FF2B5EF4-FFF2-40B4-BE49-F238E27FC236}">
                <a16:creationId xmlns:a16="http://schemas.microsoft.com/office/drawing/2014/main" id="{8C16475F-7D04-6978-B09C-8CBA2E87553E}"/>
              </a:ext>
            </a:extLst>
          </p:cNvPr>
          <p:cNvSpPr>
            <a:spLocks noGrp="1"/>
          </p:cNvSpPr>
          <p:nvPr>
            <p:ph type="body" sz="quarter" idx="21" hasCustomPrompt="1"/>
          </p:nvPr>
        </p:nvSpPr>
        <p:spPr>
          <a:xfrm>
            <a:off x="6227803" y="3014543"/>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02</a:t>
            </a:r>
          </a:p>
        </p:txBody>
      </p:sp>
      <p:sp>
        <p:nvSpPr>
          <p:cNvPr id="42" name="Text Placeholder 2">
            <a:extLst>
              <a:ext uri="{FF2B5EF4-FFF2-40B4-BE49-F238E27FC236}">
                <a16:creationId xmlns:a16="http://schemas.microsoft.com/office/drawing/2014/main" id="{FD5AC1D6-4159-2429-73E9-F8E5DA71D561}"/>
              </a:ext>
            </a:extLst>
          </p:cNvPr>
          <p:cNvSpPr>
            <a:spLocks noGrp="1"/>
          </p:cNvSpPr>
          <p:nvPr>
            <p:ph type="body" idx="16" hasCustomPrompt="1"/>
          </p:nvPr>
        </p:nvSpPr>
        <p:spPr>
          <a:xfrm>
            <a:off x="7307544" y="2151213"/>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3" name="Text Placeholder 10">
            <a:extLst>
              <a:ext uri="{FF2B5EF4-FFF2-40B4-BE49-F238E27FC236}">
                <a16:creationId xmlns:a16="http://schemas.microsoft.com/office/drawing/2014/main" id="{ADED373C-D520-D9F6-9244-C1F73ADC2501}"/>
              </a:ext>
            </a:extLst>
          </p:cNvPr>
          <p:cNvSpPr>
            <a:spLocks noGrp="1"/>
          </p:cNvSpPr>
          <p:nvPr>
            <p:ph type="body" sz="quarter" idx="17"/>
          </p:nvPr>
        </p:nvSpPr>
        <p:spPr>
          <a:xfrm>
            <a:off x="7307545" y="3052823"/>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7" name="Text Placeholder 3">
            <a:extLst>
              <a:ext uri="{FF2B5EF4-FFF2-40B4-BE49-F238E27FC236}">
                <a16:creationId xmlns:a16="http://schemas.microsoft.com/office/drawing/2014/main" id="{A5673F17-6226-04BC-206C-F63523AE4DDF}"/>
              </a:ext>
            </a:extLst>
          </p:cNvPr>
          <p:cNvSpPr>
            <a:spLocks noGrp="1"/>
          </p:cNvSpPr>
          <p:nvPr>
            <p:ph type="body" sz="quarter" idx="22" hasCustomPrompt="1"/>
          </p:nvPr>
        </p:nvSpPr>
        <p:spPr>
          <a:xfrm>
            <a:off x="5261307" y="3962484"/>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03</a:t>
            </a:r>
          </a:p>
        </p:txBody>
      </p:sp>
      <p:sp>
        <p:nvSpPr>
          <p:cNvPr id="40" name="Text Placeholder 2">
            <a:extLst>
              <a:ext uri="{FF2B5EF4-FFF2-40B4-BE49-F238E27FC236}">
                <a16:creationId xmlns:a16="http://schemas.microsoft.com/office/drawing/2014/main" id="{F42C4EE3-A8A6-1B37-DA6B-13956FE630D9}"/>
              </a:ext>
            </a:extLst>
          </p:cNvPr>
          <p:cNvSpPr>
            <a:spLocks noGrp="1"/>
          </p:cNvSpPr>
          <p:nvPr>
            <p:ph type="body" idx="14" hasCustomPrompt="1"/>
          </p:nvPr>
        </p:nvSpPr>
        <p:spPr>
          <a:xfrm>
            <a:off x="639382" y="3889446"/>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Text Placeholder 10">
            <a:extLst>
              <a:ext uri="{FF2B5EF4-FFF2-40B4-BE49-F238E27FC236}">
                <a16:creationId xmlns:a16="http://schemas.microsoft.com/office/drawing/2014/main" id="{B6576A4B-AB76-1DDB-B0B7-C9C24D5F54DA}"/>
              </a:ext>
            </a:extLst>
          </p:cNvPr>
          <p:cNvSpPr>
            <a:spLocks noGrp="1"/>
          </p:cNvSpPr>
          <p:nvPr>
            <p:ph type="body" sz="quarter" idx="15"/>
          </p:nvPr>
        </p:nvSpPr>
        <p:spPr>
          <a:xfrm>
            <a:off x="639383" y="4791056"/>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8" name="Text Placeholder 3">
            <a:extLst>
              <a:ext uri="{FF2B5EF4-FFF2-40B4-BE49-F238E27FC236}">
                <a16:creationId xmlns:a16="http://schemas.microsoft.com/office/drawing/2014/main" id="{C0D5317D-991E-1344-1A36-B0F596969831}"/>
              </a:ext>
            </a:extLst>
          </p:cNvPr>
          <p:cNvSpPr>
            <a:spLocks noGrp="1"/>
          </p:cNvSpPr>
          <p:nvPr>
            <p:ph type="body" sz="quarter" idx="23" hasCustomPrompt="1"/>
          </p:nvPr>
        </p:nvSpPr>
        <p:spPr>
          <a:xfrm>
            <a:off x="6227803" y="3962484"/>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04</a:t>
            </a:r>
          </a:p>
        </p:txBody>
      </p:sp>
      <p:sp>
        <p:nvSpPr>
          <p:cNvPr id="44" name="Text Placeholder 2">
            <a:extLst>
              <a:ext uri="{FF2B5EF4-FFF2-40B4-BE49-F238E27FC236}">
                <a16:creationId xmlns:a16="http://schemas.microsoft.com/office/drawing/2014/main" id="{4DF615FF-E36B-2394-D68D-256FA30A47F4}"/>
              </a:ext>
            </a:extLst>
          </p:cNvPr>
          <p:cNvSpPr>
            <a:spLocks noGrp="1"/>
          </p:cNvSpPr>
          <p:nvPr>
            <p:ph type="body" idx="18" hasCustomPrompt="1"/>
          </p:nvPr>
        </p:nvSpPr>
        <p:spPr>
          <a:xfrm>
            <a:off x="7318489" y="389329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5" name="Text Placeholder 10">
            <a:extLst>
              <a:ext uri="{FF2B5EF4-FFF2-40B4-BE49-F238E27FC236}">
                <a16:creationId xmlns:a16="http://schemas.microsoft.com/office/drawing/2014/main" id="{CC95B08F-877F-131A-AF95-391849EF2594}"/>
              </a:ext>
            </a:extLst>
          </p:cNvPr>
          <p:cNvSpPr>
            <a:spLocks noGrp="1"/>
          </p:cNvSpPr>
          <p:nvPr>
            <p:ph type="body" sz="quarter" idx="19"/>
          </p:nvPr>
        </p:nvSpPr>
        <p:spPr>
          <a:xfrm>
            <a:off x="7318490" y="4794906"/>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1" name="Freeform 3">
            <a:extLst>
              <a:ext uri="{FF2B5EF4-FFF2-40B4-BE49-F238E27FC236}">
                <a16:creationId xmlns:a16="http://schemas.microsoft.com/office/drawing/2014/main" id="{8549BBA4-6413-3A72-0C74-141F22DBC083}"/>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2CCE8CB-4E12-C7A1-4E32-F87520F70D6C}"/>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9A92CC1E-5AE9-0373-F587-CECEA0BE6A3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BD1FD142-EE87-E880-16AF-7C0BAA5A13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3498619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4-item Lists 4">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337B0EB-F14C-5109-A398-76A971A01EA7}"/>
              </a:ext>
              <a:ext uri="{C183D7F6-B498-43B3-948B-1728B52AA6E4}">
                <adec:decorative xmlns:adec="http://schemas.microsoft.com/office/drawing/2017/decorative" val="1"/>
              </a:ext>
            </a:extLst>
          </p:cNvPr>
          <p:cNvSpPr/>
          <p:nvPr userDrawn="1"/>
        </p:nvSpPr>
        <p:spPr>
          <a:xfrm>
            <a:off x="5702934" y="2377981"/>
            <a:ext cx="786131" cy="786131"/>
          </a:xfrm>
          <a:prstGeom prst="rect">
            <a:avLst/>
          </a:prstGeom>
          <a:solidFill>
            <a:schemeClr val="accent1">
              <a:lumMod val="5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15" name="Rectangle 14">
            <a:extLst>
              <a:ext uri="{FF2B5EF4-FFF2-40B4-BE49-F238E27FC236}">
                <a16:creationId xmlns:a16="http://schemas.microsoft.com/office/drawing/2014/main" id="{067C7831-094F-DC73-ABE4-58346EBE09D0}"/>
              </a:ext>
              <a:ext uri="{C183D7F6-B498-43B3-948B-1728B52AA6E4}">
                <adec:decorative xmlns:adec="http://schemas.microsoft.com/office/drawing/2017/decorative" val="1"/>
              </a:ext>
            </a:extLst>
          </p:cNvPr>
          <p:cNvSpPr/>
          <p:nvPr userDrawn="1"/>
        </p:nvSpPr>
        <p:spPr>
          <a:xfrm>
            <a:off x="5702934" y="3330122"/>
            <a:ext cx="786131" cy="786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17" name="Rectangle 16">
            <a:extLst>
              <a:ext uri="{FF2B5EF4-FFF2-40B4-BE49-F238E27FC236}">
                <a16:creationId xmlns:a16="http://schemas.microsoft.com/office/drawing/2014/main" id="{6E7DA70C-C404-995E-82CC-B1CAF5DEA180}"/>
              </a:ext>
              <a:ext uri="{C183D7F6-B498-43B3-948B-1728B52AA6E4}">
                <adec:decorative xmlns:adec="http://schemas.microsoft.com/office/drawing/2017/decorative" val="1"/>
              </a:ext>
            </a:extLst>
          </p:cNvPr>
          <p:cNvSpPr/>
          <p:nvPr userDrawn="1"/>
        </p:nvSpPr>
        <p:spPr>
          <a:xfrm>
            <a:off x="5702934" y="4276331"/>
            <a:ext cx="786131" cy="786131"/>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9" name="Rectangle 28">
            <a:extLst>
              <a:ext uri="{FF2B5EF4-FFF2-40B4-BE49-F238E27FC236}">
                <a16:creationId xmlns:a16="http://schemas.microsoft.com/office/drawing/2014/main" id="{4CAE0CA1-4B4A-1F9F-D817-EE739175240E}"/>
              </a:ext>
              <a:ext uri="{C183D7F6-B498-43B3-948B-1728B52AA6E4}">
                <adec:decorative xmlns:adec="http://schemas.microsoft.com/office/drawing/2017/decorative" val="1"/>
              </a:ext>
            </a:extLst>
          </p:cNvPr>
          <p:cNvSpPr/>
          <p:nvPr userDrawn="1"/>
        </p:nvSpPr>
        <p:spPr>
          <a:xfrm>
            <a:off x="5702934" y="5221472"/>
            <a:ext cx="786131" cy="786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564171"/>
            <a:ext cx="10504000" cy="1230762"/>
          </a:xfrm>
          <a:prstGeom prst="rect">
            <a:avLst/>
          </a:prstGeom>
        </p:spPr>
        <p:txBody>
          <a:bodyPr lIns="0" tIns="0" rIns="0" bIns="0">
            <a:normAutofit/>
          </a:bodyPr>
          <a:lstStyle>
            <a:lvl1pPr algn="ctr">
              <a:defRPr sz="3600">
                <a:solidFill>
                  <a:schemeClr val="accent1">
                    <a:lumMod val="75000"/>
                  </a:schemeClr>
                </a:solidFill>
              </a:defRPr>
            </a:lvl1pPr>
          </a:lstStyle>
          <a:p>
            <a:r>
              <a:rPr lang="en-US"/>
              <a:t>Click to edit Master title style</a:t>
            </a:r>
          </a:p>
        </p:txBody>
      </p:sp>
      <p:sp>
        <p:nvSpPr>
          <p:cNvPr id="3" name="Text Placeholder 3">
            <a:extLst>
              <a:ext uri="{FF2B5EF4-FFF2-40B4-BE49-F238E27FC236}">
                <a16:creationId xmlns:a16="http://schemas.microsoft.com/office/drawing/2014/main" id="{9EB8CDDE-7062-F7C7-533A-0DA1D6C01507}"/>
              </a:ext>
            </a:extLst>
          </p:cNvPr>
          <p:cNvSpPr>
            <a:spLocks noGrp="1"/>
          </p:cNvSpPr>
          <p:nvPr>
            <p:ph type="body" sz="quarter" idx="20" hasCustomPrompt="1"/>
          </p:nvPr>
        </p:nvSpPr>
        <p:spPr>
          <a:xfrm>
            <a:off x="5723731" y="2390840"/>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01</a:t>
            </a:r>
          </a:p>
        </p:txBody>
      </p:sp>
      <p:sp>
        <p:nvSpPr>
          <p:cNvPr id="34" name="Text Placeholder 2">
            <a:extLst>
              <a:ext uri="{FF2B5EF4-FFF2-40B4-BE49-F238E27FC236}">
                <a16:creationId xmlns:a16="http://schemas.microsoft.com/office/drawing/2014/main" id="{6CC87BA9-040D-417A-7068-4C09FF10C129}"/>
              </a:ext>
            </a:extLst>
          </p:cNvPr>
          <p:cNvSpPr>
            <a:spLocks noGrp="1"/>
          </p:cNvSpPr>
          <p:nvPr>
            <p:ph type="body" idx="1" hasCustomPrompt="1"/>
          </p:nvPr>
        </p:nvSpPr>
        <p:spPr>
          <a:xfrm>
            <a:off x="1132496" y="1813307"/>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5" name="Text Placeholder 10">
            <a:extLst>
              <a:ext uri="{FF2B5EF4-FFF2-40B4-BE49-F238E27FC236}">
                <a16:creationId xmlns:a16="http://schemas.microsoft.com/office/drawing/2014/main" id="{9518C1D8-FCEA-D90E-8BD0-37CE0ABCB829}"/>
              </a:ext>
            </a:extLst>
          </p:cNvPr>
          <p:cNvSpPr>
            <a:spLocks noGrp="1"/>
          </p:cNvSpPr>
          <p:nvPr>
            <p:ph type="body" sz="quarter" idx="13"/>
          </p:nvPr>
        </p:nvSpPr>
        <p:spPr>
          <a:xfrm>
            <a:off x="1132497" y="2714917"/>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 name="Text Placeholder 3">
            <a:extLst>
              <a:ext uri="{FF2B5EF4-FFF2-40B4-BE49-F238E27FC236}">
                <a16:creationId xmlns:a16="http://schemas.microsoft.com/office/drawing/2014/main" id="{B201CD6A-D944-23B5-CFA7-F82D8CBBC082}"/>
              </a:ext>
            </a:extLst>
          </p:cNvPr>
          <p:cNvSpPr>
            <a:spLocks noGrp="1"/>
          </p:cNvSpPr>
          <p:nvPr>
            <p:ph type="body" sz="quarter" idx="21" hasCustomPrompt="1"/>
          </p:nvPr>
        </p:nvSpPr>
        <p:spPr>
          <a:xfrm>
            <a:off x="5723731" y="3342981"/>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02</a:t>
            </a:r>
          </a:p>
        </p:txBody>
      </p:sp>
      <p:sp>
        <p:nvSpPr>
          <p:cNvPr id="48" name="Text Placeholder 2">
            <a:extLst>
              <a:ext uri="{FF2B5EF4-FFF2-40B4-BE49-F238E27FC236}">
                <a16:creationId xmlns:a16="http://schemas.microsoft.com/office/drawing/2014/main" id="{AF26A924-72D6-0586-A600-24324D505F25}"/>
              </a:ext>
            </a:extLst>
          </p:cNvPr>
          <p:cNvSpPr>
            <a:spLocks noGrp="1"/>
          </p:cNvSpPr>
          <p:nvPr>
            <p:ph type="body" idx="16" hasCustomPrompt="1"/>
          </p:nvPr>
        </p:nvSpPr>
        <p:spPr>
          <a:xfrm>
            <a:off x="6803482" y="2732050"/>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9" name="Text Placeholder 10">
            <a:extLst>
              <a:ext uri="{FF2B5EF4-FFF2-40B4-BE49-F238E27FC236}">
                <a16:creationId xmlns:a16="http://schemas.microsoft.com/office/drawing/2014/main" id="{3D40CBC9-BDEF-8DC3-976F-5B19A8811134}"/>
              </a:ext>
            </a:extLst>
          </p:cNvPr>
          <p:cNvSpPr>
            <a:spLocks noGrp="1"/>
          </p:cNvSpPr>
          <p:nvPr>
            <p:ph type="body" sz="quarter" idx="17"/>
          </p:nvPr>
        </p:nvSpPr>
        <p:spPr>
          <a:xfrm>
            <a:off x="6803483" y="3633660"/>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 name="Text Placeholder 3">
            <a:extLst>
              <a:ext uri="{FF2B5EF4-FFF2-40B4-BE49-F238E27FC236}">
                <a16:creationId xmlns:a16="http://schemas.microsoft.com/office/drawing/2014/main" id="{AB41CC40-8BC9-AE2E-16F6-78BAB06C116F}"/>
              </a:ext>
            </a:extLst>
          </p:cNvPr>
          <p:cNvSpPr>
            <a:spLocks noGrp="1"/>
          </p:cNvSpPr>
          <p:nvPr>
            <p:ph type="body" sz="quarter" idx="22" hasCustomPrompt="1"/>
          </p:nvPr>
        </p:nvSpPr>
        <p:spPr>
          <a:xfrm>
            <a:off x="5723731" y="4289190"/>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03</a:t>
            </a:r>
          </a:p>
        </p:txBody>
      </p:sp>
      <p:sp>
        <p:nvSpPr>
          <p:cNvPr id="46" name="Text Placeholder 2">
            <a:extLst>
              <a:ext uri="{FF2B5EF4-FFF2-40B4-BE49-F238E27FC236}">
                <a16:creationId xmlns:a16="http://schemas.microsoft.com/office/drawing/2014/main" id="{0823E073-A7AB-E504-F4B0-2F50B06AF254}"/>
              </a:ext>
            </a:extLst>
          </p:cNvPr>
          <p:cNvSpPr>
            <a:spLocks noGrp="1"/>
          </p:cNvSpPr>
          <p:nvPr>
            <p:ph type="body" idx="14" hasCustomPrompt="1"/>
          </p:nvPr>
        </p:nvSpPr>
        <p:spPr>
          <a:xfrm>
            <a:off x="1132494" y="3693652"/>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10">
            <a:extLst>
              <a:ext uri="{FF2B5EF4-FFF2-40B4-BE49-F238E27FC236}">
                <a16:creationId xmlns:a16="http://schemas.microsoft.com/office/drawing/2014/main" id="{0B062D47-A566-F3EE-0166-49A05CB85151}"/>
              </a:ext>
            </a:extLst>
          </p:cNvPr>
          <p:cNvSpPr>
            <a:spLocks noGrp="1"/>
          </p:cNvSpPr>
          <p:nvPr>
            <p:ph type="body" sz="quarter" idx="24"/>
          </p:nvPr>
        </p:nvSpPr>
        <p:spPr>
          <a:xfrm>
            <a:off x="1132494" y="4591538"/>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7" name="Text Placeholder 3">
            <a:extLst>
              <a:ext uri="{FF2B5EF4-FFF2-40B4-BE49-F238E27FC236}">
                <a16:creationId xmlns:a16="http://schemas.microsoft.com/office/drawing/2014/main" id="{47E5E086-4986-52F6-53FB-2CC51E3DF18B}"/>
              </a:ext>
            </a:extLst>
          </p:cNvPr>
          <p:cNvSpPr>
            <a:spLocks noGrp="1"/>
          </p:cNvSpPr>
          <p:nvPr>
            <p:ph type="body" sz="quarter" idx="23" hasCustomPrompt="1"/>
          </p:nvPr>
        </p:nvSpPr>
        <p:spPr>
          <a:xfrm>
            <a:off x="5723731" y="5234331"/>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04</a:t>
            </a:r>
          </a:p>
        </p:txBody>
      </p:sp>
      <p:sp>
        <p:nvSpPr>
          <p:cNvPr id="51" name="Text Placeholder 2">
            <a:extLst>
              <a:ext uri="{FF2B5EF4-FFF2-40B4-BE49-F238E27FC236}">
                <a16:creationId xmlns:a16="http://schemas.microsoft.com/office/drawing/2014/main" id="{79148521-054A-FDD8-BB08-0FCA3A47DB19}"/>
              </a:ext>
            </a:extLst>
          </p:cNvPr>
          <p:cNvSpPr>
            <a:spLocks noGrp="1"/>
          </p:cNvSpPr>
          <p:nvPr>
            <p:ph type="body" idx="18" hasCustomPrompt="1"/>
          </p:nvPr>
        </p:nvSpPr>
        <p:spPr>
          <a:xfrm>
            <a:off x="6803482" y="4651530"/>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2" name="Text Placeholder 10">
            <a:extLst>
              <a:ext uri="{FF2B5EF4-FFF2-40B4-BE49-F238E27FC236}">
                <a16:creationId xmlns:a16="http://schemas.microsoft.com/office/drawing/2014/main" id="{081477D1-4074-4385-6007-BCDA998F1B10}"/>
              </a:ext>
            </a:extLst>
          </p:cNvPr>
          <p:cNvSpPr>
            <a:spLocks noGrp="1"/>
          </p:cNvSpPr>
          <p:nvPr>
            <p:ph type="body" sz="quarter" idx="19"/>
          </p:nvPr>
        </p:nvSpPr>
        <p:spPr>
          <a:xfrm>
            <a:off x="6803483" y="5553140"/>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1" name="Freeform 3">
            <a:extLst>
              <a:ext uri="{FF2B5EF4-FFF2-40B4-BE49-F238E27FC236}">
                <a16:creationId xmlns:a16="http://schemas.microsoft.com/office/drawing/2014/main" id="{8549BBA4-6413-3A72-0C74-141F22DBC083}"/>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2CCE8CB-4E12-C7A1-4E32-F87520F70D6C}"/>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9A92CC1E-5AE9-0373-F587-CECEA0BE6A3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BD1FD142-EE87-E880-16AF-7C0BAA5A13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37046702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DB9A771-3360-4848-8058-9B276218ED3B}"/>
              </a:ext>
            </a:extLst>
          </p:cNvPr>
          <p:cNvSpPr>
            <a:spLocks noGrp="1"/>
          </p:cNvSpPr>
          <p:nvPr>
            <p:ph type="dt" sz="half" idx="10"/>
          </p:nvPr>
        </p:nvSpPr>
        <p:spPr/>
        <p:txBody>
          <a:bodyPr/>
          <a:lstStyle/>
          <a:p>
            <a:r>
              <a:rPr lang="en-US" altLang="zh-CN"/>
              <a:t>03/12/2025</a:t>
            </a:r>
          </a:p>
        </p:txBody>
      </p:sp>
      <p:sp>
        <p:nvSpPr>
          <p:cNvPr id="6" name="Footer Placeholder 5">
            <a:extLst>
              <a:ext uri="{FF2B5EF4-FFF2-40B4-BE49-F238E27FC236}">
                <a16:creationId xmlns:a16="http://schemas.microsoft.com/office/drawing/2014/main" id="{B7BC0542-750D-FC8A-65A4-8612385F71CA}"/>
              </a:ext>
            </a:extLst>
          </p:cNvPr>
          <p:cNvSpPr>
            <a:spLocks noGrp="1"/>
          </p:cNvSpPr>
          <p:nvPr>
            <p:ph type="ftr" sz="quarter" idx="11"/>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9997B329-1D46-AA3A-055D-010B0A72A112}"/>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339485311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844000" y="831919"/>
            <a:ext cx="3595634" cy="1757505"/>
          </a:xfrm>
          <a:prstGeom prst="rect">
            <a:avLst/>
          </a:prstGeom>
        </p:spPr>
        <p:txBody>
          <a:bodyPr lIns="0" tIns="0" rIns="0" bIns="0"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844000" y="2724912"/>
            <a:ext cx="3595634" cy="3301168"/>
          </a:xfrm>
        </p:spPr>
        <p:txBody>
          <a:bodyPr lIns="0" tIns="0" rIns="0" bIns="0"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Content Placeholder 6">
            <a:extLst>
              <a:ext uri="{FF2B5EF4-FFF2-40B4-BE49-F238E27FC236}">
                <a16:creationId xmlns:a16="http://schemas.microsoft.com/office/drawing/2014/main" id="{D4FD12B5-C08B-43C2-5F7C-4A28BC1E9DB4}"/>
              </a:ext>
            </a:extLst>
          </p:cNvPr>
          <p:cNvSpPr>
            <a:spLocks noGrp="1"/>
          </p:cNvSpPr>
          <p:nvPr>
            <p:ph sz="quarter" idx="18"/>
          </p:nvPr>
        </p:nvSpPr>
        <p:spPr>
          <a:xfrm>
            <a:off x="4610100" y="831919"/>
            <a:ext cx="6672962" cy="5194161"/>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BB5203DB-DA17-33CF-A295-FF44A678EA4E}"/>
              </a:ext>
            </a:extLst>
          </p:cNvPr>
          <p:cNvSpPr>
            <a:spLocks noGrp="1"/>
          </p:cNvSpPr>
          <p:nvPr>
            <p:ph type="dt" sz="half" idx="10"/>
          </p:nvPr>
        </p:nvSpPr>
        <p:spPr/>
        <p:txBody>
          <a:bodyPr/>
          <a:lstStyle/>
          <a:p>
            <a:r>
              <a:rPr lang="en-US" altLang="zh-CN"/>
              <a:t>03/12/2025</a:t>
            </a:r>
          </a:p>
        </p:txBody>
      </p:sp>
      <p:sp>
        <p:nvSpPr>
          <p:cNvPr id="20" name="Footer Placeholder 19">
            <a:extLst>
              <a:ext uri="{FF2B5EF4-FFF2-40B4-BE49-F238E27FC236}">
                <a16:creationId xmlns:a16="http://schemas.microsoft.com/office/drawing/2014/main" id="{974E1595-A81A-1E52-AAE8-D2DBC7A027C2}"/>
              </a:ext>
            </a:extLst>
          </p:cNvPr>
          <p:cNvSpPr>
            <a:spLocks noGrp="1"/>
          </p:cNvSpPr>
          <p:nvPr>
            <p:ph type="ftr" sz="quarter" idx="11"/>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2E19276-C47C-E9F4-D239-56927281C561}"/>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6" name="Freeform 3">
            <a:extLst>
              <a:ext uri="{FF2B5EF4-FFF2-40B4-BE49-F238E27FC236}">
                <a16:creationId xmlns:a16="http://schemas.microsoft.com/office/drawing/2014/main" id="{0EB1EA01-7484-3B83-FC1C-4E2EF8B34920}"/>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323DC105-DFF8-5F1B-F380-BF0A67266947}"/>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62DAC594-AD47-415E-86E0-31A1DD15E855}"/>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306EBC57-7C1A-9AEC-B52A-63C69BA6514F}"/>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82897571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844000" y="831919"/>
            <a:ext cx="3595634" cy="2212313"/>
          </a:xfrm>
          <a:prstGeom prst="rect">
            <a:avLst/>
          </a:prstGeom>
        </p:spPr>
        <p:txBody>
          <a:bodyPr lIns="0" tIns="0" rIns="0" bIns="0"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849024" y="3260034"/>
            <a:ext cx="3585586" cy="2766045"/>
          </a:xfrm>
        </p:spPr>
        <p:txBody>
          <a:bodyPr lIns="0" tIns="0" rIns="0" bIns="0"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 uri="{C183D7F6-B498-43B3-948B-1728B52AA6E4}">
                <adec:decorative xmlns:adec="http://schemas.microsoft.com/office/drawing/2017/decorative" val="0"/>
              </a:ext>
            </a:extLst>
          </p:cNvPr>
          <p:cNvSpPr>
            <a:spLocks noGrp="1"/>
          </p:cNvSpPr>
          <p:nvPr>
            <p:ph type="pic" idx="1"/>
          </p:nvPr>
        </p:nvSpPr>
        <p:spPr>
          <a:xfrm>
            <a:off x="5063319" y="831919"/>
            <a:ext cx="6284681" cy="5194161"/>
          </a:xfrm>
        </p:spPr>
        <p:txBody>
          <a:bodyPr lIns="0" tIns="0" rIns="0" bIns="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9" name="Date Placeholder 18">
            <a:extLst>
              <a:ext uri="{FF2B5EF4-FFF2-40B4-BE49-F238E27FC236}">
                <a16:creationId xmlns:a16="http://schemas.microsoft.com/office/drawing/2014/main" id="{5E64A7F7-28BB-5654-376A-7A7D528A8875}"/>
              </a:ext>
            </a:extLst>
          </p:cNvPr>
          <p:cNvSpPr>
            <a:spLocks noGrp="1"/>
          </p:cNvSpPr>
          <p:nvPr>
            <p:ph type="dt" sz="half" idx="10"/>
          </p:nvPr>
        </p:nvSpPr>
        <p:spPr/>
        <p:txBody>
          <a:bodyPr/>
          <a:lstStyle/>
          <a:p>
            <a:r>
              <a:rPr lang="en-US" altLang="zh-CN"/>
              <a:t>03/12/2025</a:t>
            </a:r>
          </a:p>
        </p:txBody>
      </p:sp>
      <p:sp>
        <p:nvSpPr>
          <p:cNvPr id="20" name="Footer Placeholder 19">
            <a:extLst>
              <a:ext uri="{FF2B5EF4-FFF2-40B4-BE49-F238E27FC236}">
                <a16:creationId xmlns:a16="http://schemas.microsoft.com/office/drawing/2014/main" id="{20437C5B-B26C-24D8-A8DA-B6DB447F668E}"/>
              </a:ext>
            </a:extLst>
          </p:cNvPr>
          <p:cNvSpPr>
            <a:spLocks noGrp="1"/>
          </p:cNvSpPr>
          <p:nvPr>
            <p:ph type="ftr" sz="quarter" idx="11"/>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FCE7284-F893-7EA9-F6A5-BF2268D7B273}"/>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6" name="Freeform 3">
            <a:extLst>
              <a:ext uri="{FF2B5EF4-FFF2-40B4-BE49-F238E27FC236}">
                <a16:creationId xmlns:a16="http://schemas.microsoft.com/office/drawing/2014/main" id="{6ED5BD17-2EF7-5E4E-DBF9-911CFE3CE0E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22634C39-C549-08B5-2FE0-966AF95D6EE6}"/>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AAEA0BD0-7286-BB32-CA93-F0152E676A37}"/>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E82CA0F8-B7A8-D555-863E-E2FD09DF46B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421753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60400" y="1354136"/>
            <a:ext cx="6045200" cy="3116263"/>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11" name="Subtitle 2">
            <a:extLst>
              <a:ext uri="{FF2B5EF4-FFF2-40B4-BE49-F238E27FC236}">
                <a16:creationId xmlns:a16="http://schemas.microsoft.com/office/drawing/2014/main" id="{158EC3A8-5CCE-85FA-B884-EEEE2151CC47}"/>
              </a:ext>
            </a:extLst>
          </p:cNvPr>
          <p:cNvSpPr>
            <a:spLocks noGrp="1"/>
          </p:cNvSpPr>
          <p:nvPr>
            <p:ph type="subTitle" idx="1"/>
          </p:nvPr>
        </p:nvSpPr>
        <p:spPr>
          <a:xfrm>
            <a:off x="660399" y="4540249"/>
            <a:ext cx="6042025" cy="1363927"/>
          </a:xfrm>
        </p:spPr>
        <p:txBody>
          <a:bodyPr lIns="0" tIns="0" rIns="0" bIns="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Text Placeholder 5">
            <a:extLst>
              <a:ext uri="{FF2B5EF4-FFF2-40B4-BE49-F238E27FC236}">
                <a16:creationId xmlns:a16="http://schemas.microsoft.com/office/drawing/2014/main" id="{A1D62EC8-93A3-40EF-101F-50FBD2D5AD32}"/>
              </a:ext>
            </a:extLst>
          </p:cNvPr>
          <p:cNvSpPr>
            <a:spLocks noGrp="1"/>
          </p:cNvSpPr>
          <p:nvPr>
            <p:ph type="body" sz="quarter" idx="26" hasCustomPrompt="1"/>
          </p:nvPr>
        </p:nvSpPr>
        <p:spPr>
          <a:xfrm>
            <a:off x="660400" y="6016625"/>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5" name="Picture Placeholder 6" descr="A desk with a calculator, documents, a smartphone, and a pen holder.">
            <a:extLst>
              <a:ext uri="{FF2B5EF4-FFF2-40B4-BE49-F238E27FC236}">
                <a16:creationId xmlns:a16="http://schemas.microsoft.com/office/drawing/2014/main" id="{A4C2926A-B086-77E7-6749-96E15205D1BD}"/>
              </a:ext>
            </a:extLst>
          </p:cNvPr>
          <p:cNvSpPr>
            <a:spLocks noGrp="1"/>
          </p:cNvSpPr>
          <p:nvPr>
            <p:ph type="pic" sz="quarter" idx="27"/>
          </p:nvPr>
        </p:nvSpPr>
        <p:spPr>
          <a:xfrm>
            <a:off x="6800956" y="1509621"/>
            <a:ext cx="4535049" cy="4535049"/>
          </a:xfrm>
          <a:prstGeom prst="rect">
            <a:avLst/>
          </a:prstGeom>
          <a:noFill/>
        </p:spPr>
        <p:txBody>
          <a:bodyPr wrap="square">
            <a:noAutofit/>
          </a:bodyPr>
          <a:lstStyle/>
          <a:p>
            <a:endParaRPr lang="en-US"/>
          </a:p>
        </p:txBody>
      </p:sp>
      <p:sp>
        <p:nvSpPr>
          <p:cNvPr id="7" name="Date Placeholder 6">
            <a:extLst>
              <a:ext uri="{FF2B5EF4-FFF2-40B4-BE49-F238E27FC236}">
                <a16:creationId xmlns:a16="http://schemas.microsoft.com/office/drawing/2014/main" id="{5F20C734-CA33-6E49-8DC7-58412A53CE97}"/>
              </a:ext>
            </a:extLst>
          </p:cNvPr>
          <p:cNvSpPr>
            <a:spLocks noGrp="1"/>
          </p:cNvSpPr>
          <p:nvPr>
            <p:ph type="dt" sz="half" idx="23"/>
          </p:nvPr>
        </p:nvSpPr>
        <p:spPr/>
        <p:txBody>
          <a:bodyPr/>
          <a:lstStyle/>
          <a:p>
            <a:r>
              <a:rPr lang="en-US" altLang="zh-CN"/>
              <a:t>03/12/2025</a:t>
            </a:r>
          </a:p>
        </p:txBody>
      </p:sp>
      <p:sp>
        <p:nvSpPr>
          <p:cNvPr id="8" name="Footer Placeholder 7">
            <a:extLst>
              <a:ext uri="{FF2B5EF4-FFF2-40B4-BE49-F238E27FC236}">
                <a16:creationId xmlns:a16="http://schemas.microsoft.com/office/drawing/2014/main" id="{8ABAF6CF-C42D-7D83-ED28-050993A06F5A}"/>
              </a:ext>
            </a:extLst>
          </p:cNvPr>
          <p:cNvSpPr>
            <a:spLocks noGrp="1"/>
          </p:cNvSpPr>
          <p:nvPr>
            <p:ph type="ftr" sz="quarter" idx="24"/>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25573787-AD5F-AE86-8867-8BABB73AD9C7}"/>
              </a:ext>
            </a:extLst>
          </p:cNvPr>
          <p:cNvSpPr>
            <a:spLocks noGrp="1"/>
          </p:cNvSpPr>
          <p:nvPr>
            <p:ph type="sldNum" sz="half" idx="25"/>
          </p:nvPr>
        </p:nvSpPr>
        <p:spPr/>
        <p:txBody>
          <a:bodyPr/>
          <a:lstStyle/>
          <a:p>
            <a:fld id="{53642C38-124F-4CC4-99D8-72838B5B5271}" type="slidenum">
              <a:rPr lang="en-US" altLang="zh-CN" smtClean="0"/>
              <a:pPr/>
              <a:t>‹#›</a:t>
            </a:fld>
            <a:endParaRPr lang="en-US" altLang="zh-CN"/>
          </a:p>
        </p:txBody>
      </p:sp>
      <p:sp>
        <p:nvSpPr>
          <p:cNvPr id="3" name="Freeform 3">
            <a:extLst>
              <a:ext uri="{FF2B5EF4-FFF2-40B4-BE49-F238E27FC236}">
                <a16:creationId xmlns:a16="http://schemas.microsoft.com/office/drawing/2014/main" id="{70E59924-35CD-287B-17A2-484E741FBB30}"/>
              </a:ext>
              <a:ext uri="{C183D7F6-B498-43B3-948B-1728B52AA6E4}">
                <adec:decorative xmlns:adec="http://schemas.microsoft.com/office/drawing/2017/decorative" val="1"/>
              </a:ext>
            </a:extLst>
          </p:cNvPr>
          <p:cNvSpPr/>
          <p:nvPr userDrawn="1"/>
        </p:nvSpPr>
        <p:spPr>
          <a:xfrm rot="10800000" flipH="1">
            <a:off x="11762291" y="2278804"/>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4" name="Freeform: Shape 3">
            <a:extLst>
              <a:ext uri="{FF2B5EF4-FFF2-40B4-BE49-F238E27FC236}">
                <a16:creationId xmlns:a16="http://schemas.microsoft.com/office/drawing/2014/main" id="{21CB918F-9B11-F269-BA0F-2847E01A7F70}"/>
              </a:ext>
              <a:ext uri="{C183D7F6-B498-43B3-948B-1728B52AA6E4}">
                <adec:decorative xmlns:adec="http://schemas.microsoft.com/office/drawing/2017/decorative" val="1"/>
              </a:ext>
            </a:extLst>
          </p:cNvPr>
          <p:cNvSpPr/>
          <p:nvPr userDrawn="1"/>
        </p:nvSpPr>
        <p:spPr>
          <a:xfrm>
            <a:off x="7847140" y="2719093"/>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Tree>
    <p:extLst>
      <p:ext uri="{BB962C8B-B14F-4D97-AF65-F5344CB8AC3E}">
        <p14:creationId xmlns:p14="http://schemas.microsoft.com/office/powerpoint/2010/main" val="394064217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7175" y="831919"/>
            <a:ext cx="7342307" cy="1791217"/>
          </a:xfrm>
          <a:prstGeom prst="rect">
            <a:avLst/>
          </a:prstGeom>
        </p:spPr>
        <p:txBody>
          <a:bodyPr lIns="0" tIns="0" rIns="0" bIns="0" anchor="b">
            <a:noAutofit/>
          </a:bodyPr>
          <a:lstStyle>
            <a:lvl1pPr>
              <a:defRPr sz="6000">
                <a:solidFill>
                  <a:schemeClr val="tx1"/>
                </a:solidFill>
              </a:defRPr>
            </a:lvl1pPr>
          </a:lstStyle>
          <a:p>
            <a:r>
              <a:rPr lang="en-US"/>
              <a:t>Click to edit Master title style</a:t>
            </a:r>
          </a:p>
        </p:txBody>
      </p:sp>
      <p:sp>
        <p:nvSpPr>
          <p:cNvPr id="4" name="Content Placeholder 6">
            <a:extLst>
              <a:ext uri="{FF2B5EF4-FFF2-40B4-BE49-F238E27FC236}">
                <a16:creationId xmlns:a16="http://schemas.microsoft.com/office/drawing/2014/main" id="{BD1D85E0-4E77-E90F-B8F2-FDEFE8283751}"/>
              </a:ext>
            </a:extLst>
          </p:cNvPr>
          <p:cNvSpPr>
            <a:spLocks noGrp="1"/>
          </p:cNvSpPr>
          <p:nvPr>
            <p:ph sz="quarter" idx="18"/>
          </p:nvPr>
        </p:nvSpPr>
        <p:spPr>
          <a:xfrm>
            <a:off x="847175" y="2847974"/>
            <a:ext cx="10435887" cy="3281364"/>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F9557D1C-CDC2-0E5D-67EA-B14368C82AC1}"/>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C60D4B17-6359-315B-E9E9-E55BB02E1566}"/>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71013EED-67B4-03D8-79CD-3FC93A0C4C15}"/>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D98746BD-760E-A84C-738A-E2024BE7BAD2}"/>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tx1"/>
          </a:solidFill>
        </p:spPr>
        <p:txBody>
          <a:bodyPr/>
          <a:lstStyle/>
          <a:p>
            <a:endParaRPr lang="zh-CN" altLang="en-US" sz="800"/>
          </a:p>
        </p:txBody>
      </p:sp>
      <p:sp>
        <p:nvSpPr>
          <p:cNvPr id="6" name="Freeform 16">
            <a:extLst>
              <a:ext uri="{FF2B5EF4-FFF2-40B4-BE49-F238E27FC236}">
                <a16:creationId xmlns:a16="http://schemas.microsoft.com/office/drawing/2014/main" id="{7A92588C-728C-AC98-0CBB-CDC6D0958025}"/>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tx1">
              <a:lumMod val="95000"/>
            </a:schemeClr>
          </a:solidFill>
        </p:spPr>
        <p:txBody>
          <a:bodyPr/>
          <a:lstStyle/>
          <a:p>
            <a:endParaRPr lang="zh-CN" altLang="en-US" sz="800"/>
          </a:p>
        </p:txBody>
      </p:sp>
    </p:spTree>
    <p:extLst>
      <p:ext uri="{BB962C8B-B14F-4D97-AF65-F5344CB8AC3E}">
        <p14:creationId xmlns:p14="http://schemas.microsoft.com/office/powerpoint/2010/main" val="2319525465"/>
      </p:ext>
    </p:extLst>
  </p:cSld>
  <p:clrMapOvr>
    <a:overrideClrMapping bg1="dk1" tx1="lt1" bg2="dk2" tx2="lt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nclusion 2">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57225" y="4251456"/>
            <a:ext cx="10861675" cy="1842020"/>
          </a:xfrm>
          <a:prstGeom prst="rect">
            <a:avLst/>
          </a:prstGeom>
        </p:spPr>
        <p:txBody>
          <a:bodyPr lIns="0" tIns="0" rIns="0" bIns="0" anchor="b">
            <a:noAutofit/>
          </a:bodyPr>
          <a:lstStyle>
            <a:lvl1pPr>
              <a:defRPr sz="6000">
                <a:solidFill>
                  <a:schemeClr val="tx1"/>
                </a:solidFill>
              </a:defRPr>
            </a:lvl1pPr>
          </a:lstStyle>
          <a:p>
            <a:r>
              <a:rPr lang="en-US"/>
              <a:t>Click to edit Master title style</a:t>
            </a:r>
          </a:p>
        </p:txBody>
      </p:sp>
      <p:sp>
        <p:nvSpPr>
          <p:cNvPr id="4" name="Content Placeholder 6">
            <a:extLst>
              <a:ext uri="{FF2B5EF4-FFF2-40B4-BE49-F238E27FC236}">
                <a16:creationId xmlns:a16="http://schemas.microsoft.com/office/drawing/2014/main" id="{319336D0-54B4-2AA8-29AE-C4D3A2D19714}"/>
              </a:ext>
            </a:extLst>
          </p:cNvPr>
          <p:cNvSpPr>
            <a:spLocks noGrp="1"/>
          </p:cNvSpPr>
          <p:nvPr>
            <p:ph sz="quarter" idx="18"/>
          </p:nvPr>
        </p:nvSpPr>
        <p:spPr>
          <a:xfrm>
            <a:off x="7625462" y="1028700"/>
            <a:ext cx="3657600" cy="2400300"/>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04DCB7DA-9AEE-6FA1-087D-DA71265B9DC9}"/>
              </a:ext>
            </a:extLst>
          </p:cNvPr>
          <p:cNvSpPr>
            <a:spLocks noGrp="1"/>
          </p:cNvSpPr>
          <p:nvPr>
            <p:ph type="dt" sz="half" idx="15"/>
          </p:nvPr>
        </p:nvSpPr>
        <p:spPr/>
        <p:txBody>
          <a:bodyPr/>
          <a:lstStyle/>
          <a:p>
            <a:r>
              <a:rPr lang="en-US" altLang="zh-CN"/>
              <a:t>03/12/2025</a:t>
            </a:r>
          </a:p>
        </p:txBody>
      </p:sp>
      <p:sp>
        <p:nvSpPr>
          <p:cNvPr id="10" name="Footer Placeholder 9">
            <a:extLst>
              <a:ext uri="{FF2B5EF4-FFF2-40B4-BE49-F238E27FC236}">
                <a16:creationId xmlns:a16="http://schemas.microsoft.com/office/drawing/2014/main" id="{8127E333-BC16-126E-3672-5F9DE9B4CF09}"/>
              </a:ext>
            </a:extLst>
          </p:cNvPr>
          <p:cNvSpPr>
            <a:spLocks noGrp="1"/>
          </p:cNvSpPr>
          <p:nvPr>
            <p:ph type="ftr" sz="quarter" idx="16"/>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142A9DAD-A20E-2993-8C88-487838E87FA0}"/>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F08EE525-BA35-6816-DAD0-0CA759D8BCC6}"/>
              </a:ext>
              <a:ext uri="{C183D7F6-B498-43B3-948B-1728B52AA6E4}">
                <adec:decorative xmlns:adec="http://schemas.microsoft.com/office/drawing/2017/decorative" val="1"/>
              </a:ext>
            </a:extLst>
          </p:cNvPr>
          <p:cNvSpPr/>
          <p:nvPr userDrawn="1"/>
        </p:nvSpPr>
        <p:spPr>
          <a:xfrm rot="10800000" flipV="1">
            <a:off x="11335174" y="42870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tx1">
              <a:lumMod val="95000"/>
            </a:schemeClr>
          </a:solidFill>
        </p:spPr>
        <p:txBody>
          <a:bodyPr/>
          <a:lstStyle/>
          <a:p>
            <a:endParaRPr lang="zh-CN" altLang="en-US" sz="800"/>
          </a:p>
        </p:txBody>
      </p:sp>
      <p:sp>
        <p:nvSpPr>
          <p:cNvPr id="6" name="Freeform 16">
            <a:extLst>
              <a:ext uri="{FF2B5EF4-FFF2-40B4-BE49-F238E27FC236}">
                <a16:creationId xmlns:a16="http://schemas.microsoft.com/office/drawing/2014/main" id="{30CC9933-AFEE-4AFD-2132-FF5A8D51544E}"/>
              </a:ext>
              <a:ext uri="{C183D7F6-B498-43B3-948B-1728B52AA6E4}">
                <adec:decorative xmlns:adec="http://schemas.microsoft.com/office/drawing/2017/decorative" val="1"/>
              </a:ext>
            </a:extLst>
          </p:cNvPr>
          <p:cNvSpPr/>
          <p:nvPr userDrawn="1"/>
        </p:nvSpPr>
        <p:spPr>
          <a:xfrm rot="10800000" flipV="1">
            <a:off x="11764236" y="-3"/>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tx1"/>
          </a:solidFill>
        </p:spPr>
        <p:txBody>
          <a:bodyPr/>
          <a:lstStyle/>
          <a:p>
            <a:endParaRPr lang="zh-CN" altLang="en-US" sz="800"/>
          </a:p>
        </p:txBody>
      </p:sp>
    </p:spTree>
    <p:extLst>
      <p:ext uri="{BB962C8B-B14F-4D97-AF65-F5344CB8AC3E}">
        <p14:creationId xmlns:p14="http://schemas.microsoft.com/office/powerpoint/2010/main" val="1462893661"/>
      </p:ext>
    </p:extLst>
  </p:cSld>
  <p:clrMapOvr>
    <a:overrideClrMapping bg1="dk1" tx1="lt1" bg2="dk2" tx2="lt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1">
            <a:lumMod val="75000"/>
          </a:schemeClr>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C18412-3738-E9A2-F4DD-CDD60FBC7FAD}"/>
              </a:ext>
            </a:extLst>
          </p:cNvPr>
          <p:cNvSpPr>
            <a:spLocks noGrp="1"/>
          </p:cNvSpPr>
          <p:nvPr>
            <p:ph type="dt" sz="half" idx="23"/>
          </p:nvPr>
        </p:nvSpPr>
        <p:spPr/>
        <p:txBody>
          <a:bodyPr/>
          <a:lstStyle>
            <a:lvl1pPr>
              <a:defRPr>
                <a:solidFill>
                  <a:schemeClr val="bg1"/>
                </a:solidFill>
              </a:defRPr>
            </a:lvl1pPr>
          </a:lstStyle>
          <a:p>
            <a:r>
              <a:rPr lang="en-US" altLang="zh-CN"/>
              <a:t>03/12/2025</a:t>
            </a:r>
          </a:p>
        </p:txBody>
      </p:sp>
      <p:sp>
        <p:nvSpPr>
          <p:cNvPr id="8" name="Footer Placeholder 7">
            <a:extLst>
              <a:ext uri="{FF2B5EF4-FFF2-40B4-BE49-F238E27FC236}">
                <a16:creationId xmlns:a16="http://schemas.microsoft.com/office/drawing/2014/main" id="{D60B346E-048F-3002-6F84-0D7265B6FCE8}"/>
              </a:ext>
            </a:extLst>
          </p:cNvPr>
          <p:cNvSpPr>
            <a:spLocks noGrp="1"/>
          </p:cNvSpPr>
          <p:nvPr>
            <p:ph type="ftr" sz="quarter" idx="24"/>
          </p:nvPr>
        </p:nvSpPr>
        <p:spPr/>
        <p:txBody>
          <a:bodyPr/>
          <a:lstStyle>
            <a:lvl1pPr>
              <a:defRPr>
                <a:solidFill>
                  <a:schemeClr val="bg1"/>
                </a:solidFill>
              </a:defRPr>
            </a:lvl1pPr>
          </a:lstStyle>
          <a:p>
            <a:r>
              <a:rPr lang="en-US" altLang="zh-CN"/>
              <a:t>Sample Footer Text</a:t>
            </a:r>
          </a:p>
        </p:txBody>
      </p:sp>
      <p:sp>
        <p:nvSpPr>
          <p:cNvPr id="9" name="Slide Number Placeholder 8">
            <a:extLst>
              <a:ext uri="{FF2B5EF4-FFF2-40B4-BE49-F238E27FC236}">
                <a16:creationId xmlns:a16="http://schemas.microsoft.com/office/drawing/2014/main" id="{1B6566DC-DD77-AECA-A19F-397663A3DADC}"/>
              </a:ext>
            </a:extLst>
          </p:cNvPr>
          <p:cNvSpPr>
            <a:spLocks noGrp="1"/>
          </p:cNvSpPr>
          <p:nvPr>
            <p:ph type="sldNum" sz="half" idx="25"/>
          </p:nvPr>
        </p:nvSpPr>
        <p:spPr/>
        <p:txBody>
          <a:bodyPr/>
          <a:lstStyle>
            <a:lvl1pPr>
              <a:defRPr>
                <a:solidFill>
                  <a:schemeClr val="bg1"/>
                </a:solidFill>
              </a:defRPr>
            </a:lvl1pPr>
          </a:lstStyle>
          <a:p>
            <a:fld id="{53642C38-124F-4CC4-99D8-72838B5B5271}" type="slidenum">
              <a:rPr lang="en-US" altLang="zh-CN" smtClean="0"/>
              <a:pPr/>
              <a:t>‹#›</a:t>
            </a:fld>
            <a:endParaRPr lang="en-US" altLang="zh-CN"/>
          </a:p>
        </p:txBody>
      </p:sp>
      <p:sp>
        <p:nvSpPr>
          <p:cNvPr id="3" name="Title 1">
            <a:extLst>
              <a:ext uri="{FF2B5EF4-FFF2-40B4-BE49-F238E27FC236}">
                <a16:creationId xmlns:a16="http://schemas.microsoft.com/office/drawing/2014/main" id="{F8674A01-4078-B7D5-B0F6-A66942F0BB1E}"/>
              </a:ext>
            </a:extLst>
          </p:cNvPr>
          <p:cNvSpPr>
            <a:spLocks noGrp="1"/>
          </p:cNvSpPr>
          <p:nvPr>
            <p:ph type="title"/>
          </p:nvPr>
        </p:nvSpPr>
        <p:spPr>
          <a:xfrm>
            <a:off x="657225" y="4251456"/>
            <a:ext cx="10861675" cy="1842020"/>
          </a:xfrm>
          <a:prstGeom prst="rect">
            <a:avLst/>
          </a:prstGeom>
        </p:spPr>
        <p:txBody>
          <a:bodyPr lIns="0" tIns="0" rIns="0" bIns="0" anchor="b">
            <a:noAutofit/>
          </a:bodyPr>
          <a:lstStyle>
            <a:lvl1pPr>
              <a:defRPr sz="6000">
                <a:solidFill>
                  <a:schemeClr val="bg1"/>
                </a:solidFill>
              </a:defRPr>
            </a:lvl1pPr>
          </a:lstStyle>
          <a:p>
            <a:r>
              <a:rPr lang="en-US"/>
              <a:t>Click to edit Master title style</a:t>
            </a:r>
          </a:p>
        </p:txBody>
      </p:sp>
      <p:sp>
        <p:nvSpPr>
          <p:cNvPr id="6" name="Freeform 3">
            <a:extLst>
              <a:ext uri="{FF2B5EF4-FFF2-40B4-BE49-F238E27FC236}">
                <a16:creationId xmlns:a16="http://schemas.microsoft.com/office/drawing/2014/main" id="{07B67F74-84C3-4C87-39A2-F4160715DC28}"/>
              </a:ext>
              <a:ext uri="{C183D7F6-B498-43B3-948B-1728B52AA6E4}">
                <adec:decorative xmlns:adec="http://schemas.microsoft.com/office/drawing/2017/decorative" val="1"/>
              </a:ext>
            </a:extLst>
          </p:cNvPr>
          <p:cNvSpPr/>
          <p:nvPr userDrawn="1"/>
        </p:nvSpPr>
        <p:spPr>
          <a:xfrm rot="10800000" flipV="1">
            <a:off x="11335174" y="42870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bg1">
              <a:lumMod val="95000"/>
            </a:schemeClr>
          </a:solidFill>
        </p:spPr>
        <p:txBody>
          <a:bodyPr/>
          <a:lstStyle/>
          <a:p>
            <a:endParaRPr lang="zh-CN" altLang="en-US" sz="800"/>
          </a:p>
        </p:txBody>
      </p:sp>
      <p:sp>
        <p:nvSpPr>
          <p:cNvPr id="10" name="Freeform 16">
            <a:extLst>
              <a:ext uri="{FF2B5EF4-FFF2-40B4-BE49-F238E27FC236}">
                <a16:creationId xmlns:a16="http://schemas.microsoft.com/office/drawing/2014/main" id="{C8F16829-F829-2546-91E9-CE7CD44D7C61}"/>
              </a:ext>
              <a:ext uri="{C183D7F6-B498-43B3-948B-1728B52AA6E4}">
                <adec:decorative xmlns:adec="http://schemas.microsoft.com/office/drawing/2017/decorative" val="1"/>
              </a:ext>
            </a:extLst>
          </p:cNvPr>
          <p:cNvSpPr/>
          <p:nvPr userDrawn="1"/>
        </p:nvSpPr>
        <p:spPr>
          <a:xfrm rot="10800000" flipV="1">
            <a:off x="11764236" y="-3"/>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solidFill>
                <a:schemeClr val="bg1"/>
              </a:solidFill>
            </a:endParaRPr>
          </a:p>
        </p:txBody>
      </p:sp>
    </p:spTree>
    <p:extLst>
      <p:ext uri="{BB962C8B-B14F-4D97-AF65-F5344CB8AC3E}">
        <p14:creationId xmlns:p14="http://schemas.microsoft.com/office/powerpoint/2010/main" val="3193046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EE91F16-1ECB-03CB-EDBA-67816D5092FE}"/>
              </a:ext>
            </a:extLst>
          </p:cNvPr>
          <p:cNvSpPr>
            <a:spLocks noGrp="1"/>
          </p:cNvSpPr>
          <p:nvPr>
            <p:ph type="title" idx="13"/>
          </p:nvPr>
        </p:nvSpPr>
        <p:spPr>
          <a:xfrm>
            <a:off x="5735344" y="469430"/>
            <a:ext cx="6032576" cy="5358378"/>
          </a:xfrm>
          <a:prstGeom prst="rect">
            <a:avLst/>
          </a:prstGeom>
        </p:spPr>
        <p:txBody>
          <a:bodyPr lIns="0" tIns="0" rIns="0" bIns="0">
            <a:noAutofit/>
          </a:bodyPr>
          <a:lstStyle>
            <a:lvl1pPr>
              <a:defRPr sz="5200">
                <a:solidFill>
                  <a:schemeClr val="accent1">
                    <a:lumMod val="75000"/>
                  </a:schemeClr>
                </a:solidFill>
              </a:defRPr>
            </a:lvl1pPr>
          </a:lstStyle>
          <a:p>
            <a:r>
              <a:rPr lang="en-US" dirty="0"/>
              <a:t>Click to edit Master title style</a:t>
            </a:r>
            <a:endParaRPr lang="en-CN" dirty="0"/>
          </a:p>
        </p:txBody>
      </p:sp>
      <p:sp>
        <p:nvSpPr>
          <p:cNvPr id="6" name="Date Placeholder 5">
            <a:extLst>
              <a:ext uri="{FF2B5EF4-FFF2-40B4-BE49-F238E27FC236}">
                <a16:creationId xmlns:a16="http://schemas.microsoft.com/office/drawing/2014/main" id="{19E70ACA-83CC-8727-D6AB-DC18E3AB6E94}"/>
              </a:ext>
            </a:extLst>
          </p:cNvPr>
          <p:cNvSpPr>
            <a:spLocks noGrp="1"/>
          </p:cNvSpPr>
          <p:nvPr>
            <p:ph type="dt" sz="half" idx="18"/>
          </p:nvPr>
        </p:nvSpPr>
        <p:spPr/>
        <p:txBody>
          <a:bodyPr/>
          <a:lstStyle/>
          <a:p>
            <a:r>
              <a:rPr lang="en-US" altLang="zh-CN"/>
              <a:t>03/12/2025</a:t>
            </a:r>
          </a:p>
        </p:txBody>
      </p:sp>
      <p:sp>
        <p:nvSpPr>
          <p:cNvPr id="12" name="Footer Placeholder 11">
            <a:extLst>
              <a:ext uri="{FF2B5EF4-FFF2-40B4-BE49-F238E27FC236}">
                <a16:creationId xmlns:a16="http://schemas.microsoft.com/office/drawing/2014/main" id="{C2C2D766-F93F-8D73-7081-45ED34B0F001}"/>
              </a:ext>
            </a:extLst>
          </p:cNvPr>
          <p:cNvSpPr>
            <a:spLocks noGrp="1"/>
          </p:cNvSpPr>
          <p:nvPr>
            <p:ph type="ftr" sz="quarter" idx="19"/>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43B436D7-B594-1611-FCBD-E13D78C7330D}"/>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418DA9E6-714B-8B49-FC71-2A3686BA51EC}"/>
              </a:ext>
              <a:ext uri="{C183D7F6-B498-43B3-948B-1728B52AA6E4}">
                <adec:decorative xmlns:adec="http://schemas.microsoft.com/office/drawing/2017/decorative" val="1"/>
              </a:ext>
            </a:extLst>
          </p:cNvPr>
          <p:cNvSpPr/>
          <p:nvPr userDrawn="1"/>
        </p:nvSpPr>
        <p:spPr>
          <a:xfrm rot="10800000" flipV="1">
            <a:off x="0" y="421938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5" name="Freeform: Shape 4">
            <a:extLst>
              <a:ext uri="{FF2B5EF4-FFF2-40B4-BE49-F238E27FC236}">
                <a16:creationId xmlns:a16="http://schemas.microsoft.com/office/drawing/2014/main" id="{B4DACD4B-FDF2-BE97-FE71-B6B203433707}"/>
              </a:ext>
              <a:ext uri="{C183D7F6-B498-43B3-948B-1728B52AA6E4}">
                <adec:decorative xmlns:adec="http://schemas.microsoft.com/office/drawing/2017/decorative" val="1"/>
              </a:ext>
            </a:extLst>
          </p:cNvPr>
          <p:cNvSpPr/>
          <p:nvPr userDrawn="1"/>
        </p:nvSpPr>
        <p:spPr>
          <a:xfrm flipH="1" flipV="1">
            <a:off x="429709" y="433710"/>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
        <p:nvSpPr>
          <p:cNvPr id="13" name="Freeform 16">
            <a:extLst>
              <a:ext uri="{FF2B5EF4-FFF2-40B4-BE49-F238E27FC236}">
                <a16:creationId xmlns:a16="http://schemas.microsoft.com/office/drawing/2014/main" id="{2B5D3330-70C1-37CF-8D22-BAF459ADFE56}"/>
              </a:ext>
              <a:ext uri="{C183D7F6-B498-43B3-948B-1728B52AA6E4}">
                <adec:decorative xmlns:adec="http://schemas.microsoft.com/office/drawing/2017/decorative" val="1"/>
              </a:ext>
            </a:extLst>
          </p:cNvPr>
          <p:cNvSpPr/>
          <p:nvPr userDrawn="1"/>
        </p:nvSpPr>
        <p:spPr>
          <a:xfrm>
            <a:off x="3898256" y="433710"/>
            <a:ext cx="440975" cy="43855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pic>
        <p:nvPicPr>
          <p:cNvPr id="7" name="Picture Placeholder 2" descr="Person analyzing data on a computer screen in a modern office.">
            <a:extLst>
              <a:ext uri="{FF2B5EF4-FFF2-40B4-BE49-F238E27FC236}">
                <a16:creationId xmlns:a16="http://schemas.microsoft.com/office/drawing/2014/main" id="{E849A935-9499-3799-039F-1B5ACD88AE21}"/>
              </a:ext>
            </a:extLst>
          </p:cNvPr>
          <p:cNvPicPr>
            <a:picLocks noChangeAspect="1"/>
          </p:cNvPicPr>
          <p:nvPr userDrawn="1"/>
        </p:nvPicPr>
        <p:blipFill>
          <a:blip r:embed="rId2" cstate="screen">
            <a:extLst>
              <a:ext uri="{28A0092B-C50C-407E-A947-70E740481C1C}">
                <a14:useLocalDpi xmlns:a14="http://schemas.microsoft.com/office/drawing/2010/main"/>
              </a:ext>
            </a:extLst>
          </a:blip>
          <a:srcRect l="90" r="90"/>
          <a:stretch/>
        </p:blipFill>
        <p:spPr>
          <a:xfrm>
            <a:off x="852020" y="872259"/>
            <a:ext cx="4496227" cy="4955549"/>
          </a:xfrm>
          <a:prstGeom prst="rect">
            <a:avLst/>
          </a:prstGeom>
          <a:blipFill>
            <a:blip r:embed="rId3" cstate="screen">
              <a:extLst>
                <a:ext uri="{28A0092B-C50C-407E-A947-70E740481C1C}">
                  <a14:useLocalDpi xmlns:a14="http://schemas.microsoft.com/office/drawing/2010/main"/>
                </a:ext>
              </a:extLst>
            </a:blip>
            <a:stretch>
              <a:fillRect/>
            </a:stretch>
          </a:blipFill>
        </p:spPr>
      </p:pic>
    </p:spTree>
    <p:extLst>
      <p:ext uri="{BB962C8B-B14F-4D97-AF65-F5344CB8AC3E}">
        <p14:creationId xmlns:p14="http://schemas.microsoft.com/office/powerpoint/2010/main" val="35060007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hoto 2">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EE91F16-1ECB-03CB-EDBA-67816D5092FE}"/>
              </a:ext>
            </a:extLst>
          </p:cNvPr>
          <p:cNvSpPr>
            <a:spLocks noGrp="1"/>
          </p:cNvSpPr>
          <p:nvPr>
            <p:ph type="title" idx="13"/>
          </p:nvPr>
        </p:nvSpPr>
        <p:spPr>
          <a:xfrm>
            <a:off x="656600" y="478859"/>
            <a:ext cx="5780382" cy="4393689"/>
          </a:xfrm>
          <a:prstGeom prst="rect">
            <a:avLst/>
          </a:prstGeom>
        </p:spPr>
        <p:txBody>
          <a:bodyPr lIns="0" tIns="0" rIns="0" bIns="0">
            <a:noAutofit/>
          </a:bodyPr>
          <a:lstStyle>
            <a:lvl1pPr>
              <a:defRPr sz="5200">
                <a:solidFill>
                  <a:schemeClr val="accent1">
                    <a:lumMod val="75000"/>
                  </a:schemeClr>
                </a:solidFill>
              </a:defRPr>
            </a:lvl1pPr>
          </a:lstStyle>
          <a:p>
            <a:r>
              <a:rPr lang="en-US"/>
              <a:t>Click to edit Master title style</a:t>
            </a:r>
            <a:endParaRPr lang="en-CN"/>
          </a:p>
        </p:txBody>
      </p:sp>
      <p:sp>
        <p:nvSpPr>
          <p:cNvPr id="8" name="Subtitle 2">
            <a:extLst>
              <a:ext uri="{FF2B5EF4-FFF2-40B4-BE49-F238E27FC236}">
                <a16:creationId xmlns:a16="http://schemas.microsoft.com/office/drawing/2014/main" id="{AA4A035C-5A23-A717-776A-3A8312AAEFF3}"/>
              </a:ext>
            </a:extLst>
          </p:cNvPr>
          <p:cNvSpPr>
            <a:spLocks noGrp="1"/>
          </p:cNvSpPr>
          <p:nvPr>
            <p:ph type="subTitle" idx="1"/>
          </p:nvPr>
        </p:nvSpPr>
        <p:spPr>
          <a:xfrm>
            <a:off x="660400" y="4940300"/>
            <a:ext cx="5776582" cy="1017588"/>
          </a:xfrm>
        </p:spPr>
        <p:txBody>
          <a:bodyPr lIns="0" tIns="0" rIns="0" bIns="0">
            <a:normAutofit/>
          </a:bodyPr>
          <a:lstStyle>
            <a:lvl1pPr marL="0" indent="0" algn="l">
              <a:buFontTx/>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Picture Placeholder 14" descr="A desk with a calculator, documents, a smartphone, and a pen holder.">
            <a:extLst>
              <a:ext uri="{FF2B5EF4-FFF2-40B4-BE49-F238E27FC236}">
                <a16:creationId xmlns:a16="http://schemas.microsoft.com/office/drawing/2014/main" id="{7941C6F0-1082-A975-460C-150A11F578AF}"/>
              </a:ext>
            </a:extLst>
          </p:cNvPr>
          <p:cNvSpPr>
            <a:spLocks noGrp="1"/>
          </p:cNvSpPr>
          <p:nvPr>
            <p:ph type="pic" sz="quarter" idx="22"/>
          </p:nvPr>
        </p:nvSpPr>
        <p:spPr>
          <a:xfrm flipH="1">
            <a:off x="6632810" y="858935"/>
            <a:ext cx="4737811" cy="4968533"/>
          </a:xfrm>
          <a:prstGeom prst="rect">
            <a:avLst/>
          </a:prstGeom>
          <a:noFill/>
        </p:spPr>
        <p:txBody>
          <a:bodyPr wrap="square">
            <a:noAutofit/>
          </a:bodyPr>
          <a:lstStyle/>
          <a:p>
            <a:endParaRPr lang="en-US"/>
          </a:p>
        </p:txBody>
      </p:sp>
      <p:sp>
        <p:nvSpPr>
          <p:cNvPr id="6" name="Date Placeholder 5">
            <a:extLst>
              <a:ext uri="{FF2B5EF4-FFF2-40B4-BE49-F238E27FC236}">
                <a16:creationId xmlns:a16="http://schemas.microsoft.com/office/drawing/2014/main" id="{19E70ACA-83CC-8727-D6AB-DC18E3AB6E94}"/>
              </a:ext>
            </a:extLst>
          </p:cNvPr>
          <p:cNvSpPr>
            <a:spLocks noGrp="1"/>
          </p:cNvSpPr>
          <p:nvPr>
            <p:ph type="dt" sz="half" idx="18"/>
          </p:nvPr>
        </p:nvSpPr>
        <p:spPr/>
        <p:txBody>
          <a:bodyPr/>
          <a:lstStyle/>
          <a:p>
            <a:r>
              <a:rPr lang="en-US" altLang="zh-CN"/>
              <a:t>03/12/2025</a:t>
            </a:r>
          </a:p>
        </p:txBody>
      </p:sp>
      <p:sp>
        <p:nvSpPr>
          <p:cNvPr id="12" name="Footer Placeholder 11">
            <a:extLst>
              <a:ext uri="{FF2B5EF4-FFF2-40B4-BE49-F238E27FC236}">
                <a16:creationId xmlns:a16="http://schemas.microsoft.com/office/drawing/2014/main" id="{C2C2D766-F93F-8D73-7081-45ED34B0F001}"/>
              </a:ext>
            </a:extLst>
          </p:cNvPr>
          <p:cNvSpPr>
            <a:spLocks noGrp="1"/>
          </p:cNvSpPr>
          <p:nvPr>
            <p:ph type="ftr" sz="quarter" idx="19"/>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43B436D7-B594-1611-FCBD-E13D78C7330D}"/>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C4FBD0B6-3F8E-9BE9-5706-64F2B4624886}"/>
              </a:ext>
              <a:ext uri="{C183D7F6-B498-43B3-948B-1728B52AA6E4}">
                <adec:decorative xmlns:adec="http://schemas.microsoft.com/office/drawing/2017/decorative" val="1"/>
              </a:ext>
            </a:extLst>
          </p:cNvPr>
          <p:cNvSpPr/>
          <p:nvPr userDrawn="1"/>
        </p:nvSpPr>
        <p:spPr>
          <a:xfrm rot="10800000" flipH="1" flipV="1">
            <a:off x="11762291" y="421938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Shape 6">
            <a:extLst>
              <a:ext uri="{FF2B5EF4-FFF2-40B4-BE49-F238E27FC236}">
                <a16:creationId xmlns:a16="http://schemas.microsoft.com/office/drawing/2014/main" id="{2AF9602F-7F10-CD5B-8E33-183ECE8F5E1E}"/>
              </a:ext>
              <a:ext uri="{C183D7F6-B498-43B3-948B-1728B52AA6E4}">
                <adec:decorative xmlns:adec="http://schemas.microsoft.com/office/drawing/2017/decorative" val="1"/>
              </a:ext>
            </a:extLst>
          </p:cNvPr>
          <p:cNvSpPr/>
          <p:nvPr userDrawn="1"/>
        </p:nvSpPr>
        <p:spPr>
          <a:xfrm flipV="1">
            <a:off x="7847140" y="433710"/>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
        <p:nvSpPr>
          <p:cNvPr id="11" name="Freeform 16">
            <a:extLst>
              <a:ext uri="{FF2B5EF4-FFF2-40B4-BE49-F238E27FC236}">
                <a16:creationId xmlns:a16="http://schemas.microsoft.com/office/drawing/2014/main" id="{19D0C73D-F93A-5A6B-5C89-EC8FC5CA91CB}"/>
              </a:ext>
              <a:ext uri="{C183D7F6-B498-43B3-948B-1728B52AA6E4}">
                <adec:decorative xmlns:adec="http://schemas.microsoft.com/office/drawing/2017/decorative" val="1"/>
              </a:ext>
            </a:extLst>
          </p:cNvPr>
          <p:cNvSpPr/>
          <p:nvPr userDrawn="1"/>
        </p:nvSpPr>
        <p:spPr>
          <a:xfrm flipH="1">
            <a:off x="7852769" y="433710"/>
            <a:ext cx="440975" cy="43855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40421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1">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EE91F16-1ECB-03CB-EDBA-67816D5092FE}"/>
              </a:ext>
            </a:extLst>
          </p:cNvPr>
          <p:cNvSpPr>
            <a:spLocks noGrp="1"/>
          </p:cNvSpPr>
          <p:nvPr>
            <p:ph type="title" idx="13"/>
          </p:nvPr>
        </p:nvSpPr>
        <p:spPr>
          <a:xfrm>
            <a:off x="3686476" y="2077397"/>
            <a:ext cx="7168298" cy="2031369"/>
          </a:xfrm>
          <a:prstGeom prst="rect">
            <a:avLst/>
          </a:prstGeom>
        </p:spPr>
        <p:txBody>
          <a:bodyPr lIns="0" tIns="0" rIns="0" bIns="0">
            <a:noAutofit/>
          </a:bodyPr>
          <a:lstStyle>
            <a:lvl1pPr algn="l">
              <a:defRPr sz="5200">
                <a:solidFill>
                  <a:schemeClr val="accent1">
                    <a:lumMod val="75000"/>
                  </a:schemeClr>
                </a:solidFill>
              </a:defRPr>
            </a:lvl1pPr>
          </a:lstStyle>
          <a:p>
            <a:r>
              <a:rPr lang="en-US"/>
              <a:t>Click to edit Master title style</a:t>
            </a:r>
            <a:endParaRPr lang="en-CN"/>
          </a:p>
        </p:txBody>
      </p:sp>
      <p:sp>
        <p:nvSpPr>
          <p:cNvPr id="5" name="Subtitle 2">
            <a:extLst>
              <a:ext uri="{FF2B5EF4-FFF2-40B4-BE49-F238E27FC236}">
                <a16:creationId xmlns:a16="http://schemas.microsoft.com/office/drawing/2014/main" id="{49D347E0-792A-5E80-87D0-12F035F27048}"/>
              </a:ext>
            </a:extLst>
          </p:cNvPr>
          <p:cNvSpPr>
            <a:spLocks noGrp="1"/>
          </p:cNvSpPr>
          <p:nvPr>
            <p:ph type="subTitle" idx="1"/>
          </p:nvPr>
        </p:nvSpPr>
        <p:spPr>
          <a:xfrm>
            <a:off x="3686474" y="4237195"/>
            <a:ext cx="7168299" cy="1017588"/>
          </a:xfrm>
        </p:spPr>
        <p:txBody>
          <a:bodyPr lIns="0" tIns="0" rIns="0" bIns="0">
            <a:normAutofit/>
          </a:bodyPr>
          <a:lstStyle>
            <a:lvl1pPr marL="0" indent="0" algn="l">
              <a:buFontTx/>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6" name="Date Placeholder 5">
            <a:extLst>
              <a:ext uri="{FF2B5EF4-FFF2-40B4-BE49-F238E27FC236}">
                <a16:creationId xmlns:a16="http://schemas.microsoft.com/office/drawing/2014/main" id="{19E70ACA-83CC-8727-D6AB-DC18E3AB6E94}"/>
              </a:ext>
            </a:extLst>
          </p:cNvPr>
          <p:cNvSpPr>
            <a:spLocks noGrp="1"/>
          </p:cNvSpPr>
          <p:nvPr>
            <p:ph type="dt" sz="half" idx="18"/>
          </p:nvPr>
        </p:nvSpPr>
        <p:spPr/>
        <p:txBody>
          <a:bodyPr/>
          <a:lstStyle>
            <a:lvl1pPr>
              <a:defRPr>
                <a:solidFill>
                  <a:schemeClr val="bg1"/>
                </a:solidFill>
              </a:defRPr>
            </a:lvl1pPr>
          </a:lstStyle>
          <a:p>
            <a:r>
              <a:rPr lang="en-US" altLang="zh-CN"/>
              <a:t>03/12/2025</a:t>
            </a:r>
          </a:p>
        </p:txBody>
      </p:sp>
      <p:sp>
        <p:nvSpPr>
          <p:cNvPr id="12" name="Footer Placeholder 11">
            <a:extLst>
              <a:ext uri="{FF2B5EF4-FFF2-40B4-BE49-F238E27FC236}">
                <a16:creationId xmlns:a16="http://schemas.microsoft.com/office/drawing/2014/main" id="{C2C2D766-F93F-8D73-7081-45ED34B0F001}"/>
              </a:ext>
            </a:extLst>
          </p:cNvPr>
          <p:cNvSpPr>
            <a:spLocks noGrp="1"/>
          </p:cNvSpPr>
          <p:nvPr>
            <p:ph type="ftr" sz="quarter" idx="19"/>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43B436D7-B594-1611-FCBD-E13D78C7330D}"/>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9" name="Freeform 3">
            <a:extLst>
              <a:ext uri="{FF2B5EF4-FFF2-40B4-BE49-F238E27FC236}">
                <a16:creationId xmlns:a16="http://schemas.microsoft.com/office/drawing/2014/main" id="{13BD3B82-4EEE-63B8-0322-AD8AD67EEAD7}"/>
              </a:ext>
              <a:ext uri="{C183D7F6-B498-43B3-948B-1728B52AA6E4}">
                <adec:decorative xmlns:adec="http://schemas.microsoft.com/office/drawing/2017/decorative" val="1"/>
              </a:ext>
            </a:extLst>
          </p:cNvPr>
          <p:cNvSpPr/>
          <p:nvPr userDrawn="1"/>
        </p:nvSpPr>
        <p:spPr>
          <a:xfrm>
            <a:off x="-1" y="0"/>
            <a:ext cx="2310063" cy="6858000"/>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1" name="Freeform 16">
            <a:extLst>
              <a:ext uri="{FF2B5EF4-FFF2-40B4-BE49-F238E27FC236}">
                <a16:creationId xmlns:a16="http://schemas.microsoft.com/office/drawing/2014/main" id="{6BC6B37B-E720-B522-1D01-8ED48EF9CE91}"/>
              </a:ext>
              <a:ext uri="{C183D7F6-B498-43B3-948B-1728B52AA6E4}">
                <adec:decorative xmlns:adec="http://schemas.microsoft.com/office/drawing/2017/decorative" val="1"/>
              </a:ext>
            </a:extLst>
          </p:cNvPr>
          <p:cNvSpPr/>
          <p:nvPr userDrawn="1"/>
        </p:nvSpPr>
        <p:spPr>
          <a:xfrm>
            <a:off x="420196" y="426432"/>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3" name="Freeform 16">
            <a:extLst>
              <a:ext uri="{FF2B5EF4-FFF2-40B4-BE49-F238E27FC236}">
                <a16:creationId xmlns:a16="http://schemas.microsoft.com/office/drawing/2014/main" id="{2B5D3330-70C1-37CF-8D22-BAF459ADFE56}"/>
              </a:ext>
              <a:ext uri="{C183D7F6-B498-43B3-948B-1728B52AA6E4}">
                <adec:decorative xmlns:adec="http://schemas.microsoft.com/office/drawing/2017/decorative" val="1"/>
              </a:ext>
            </a:extLst>
          </p:cNvPr>
          <p:cNvSpPr/>
          <p:nvPr userDrawn="1"/>
        </p:nvSpPr>
        <p:spPr>
          <a:xfrm>
            <a:off x="0" y="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7" name="Freeform 16">
            <a:extLst>
              <a:ext uri="{FF2B5EF4-FFF2-40B4-BE49-F238E27FC236}">
                <a16:creationId xmlns:a16="http://schemas.microsoft.com/office/drawing/2014/main" id="{F1805FA6-8298-F291-CE24-576994C4B3E4}"/>
              </a:ext>
              <a:ext uri="{C183D7F6-B498-43B3-948B-1728B52AA6E4}">
                <adec:decorative xmlns:adec="http://schemas.microsoft.com/office/drawing/2017/decorative" val="1"/>
              </a:ext>
            </a:extLst>
          </p:cNvPr>
          <p:cNvSpPr/>
          <p:nvPr userDrawn="1"/>
        </p:nvSpPr>
        <p:spPr>
          <a:xfrm>
            <a:off x="2310062" y="6430951"/>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5" name="Freeform 16">
            <a:extLst>
              <a:ext uri="{FF2B5EF4-FFF2-40B4-BE49-F238E27FC236}">
                <a16:creationId xmlns:a16="http://schemas.microsoft.com/office/drawing/2014/main" id="{26625098-E177-27B9-FFD9-614B8B574FDC}"/>
              </a:ext>
              <a:ext uri="{C183D7F6-B498-43B3-948B-1728B52AA6E4}">
                <adec:decorative xmlns:adec="http://schemas.microsoft.com/office/drawing/2017/decorative" val="1"/>
              </a:ext>
            </a:extLst>
          </p:cNvPr>
          <p:cNvSpPr/>
          <p:nvPr userDrawn="1"/>
        </p:nvSpPr>
        <p:spPr>
          <a:xfrm>
            <a:off x="1889866" y="6430951"/>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Tree>
    <p:extLst>
      <p:ext uri="{BB962C8B-B14F-4D97-AF65-F5344CB8AC3E}">
        <p14:creationId xmlns:p14="http://schemas.microsoft.com/office/powerpoint/2010/main" val="45466147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en-US" sz="1204"/>
              <a:t>Click to edit Master text styles</a:t>
            </a:r>
            <a:endParaRPr lang="en-US"/>
          </a:p>
          <a:p>
            <a:pPr lvl="1"/>
            <a:r>
              <a:rPr lang="en-US" sz="1204"/>
              <a:t>Second level</a:t>
            </a:r>
          </a:p>
          <a:p>
            <a:pPr lvl="2"/>
            <a:r>
              <a:rPr lang="en-US" sz="1204"/>
              <a:t>Third level</a:t>
            </a:r>
          </a:p>
          <a:p>
            <a:pPr lvl="3"/>
            <a:r>
              <a:rPr lang="en-US" sz="1204"/>
              <a:t>Fourth level</a:t>
            </a:r>
          </a:p>
          <a:p>
            <a:pPr lvl="4"/>
            <a:r>
              <a:rPr lang="en-US" sz="1204"/>
              <a:t>Fifth level</a:t>
            </a:r>
          </a:p>
        </p:txBody>
      </p:sp>
      <p:sp>
        <p:nvSpPr>
          <p:cNvPr id="7" name="Slide Number Placeholder 6"/>
          <p:cNvSpPr>
            <a:spLocks noGrp="1"/>
          </p:cNvSpPr>
          <p:nvPr>
            <p:ph type="sldNum" sz="half" hasCustomPrompt="1"/>
          </p:nvPr>
        </p:nvSpPr>
        <p:spPr>
          <a:xfrm>
            <a:off x="7858125" y="6400800"/>
            <a:ext cx="3657600" cy="266700"/>
          </a:xfrm>
        </p:spPr>
        <p:txBody>
          <a:bodyPr/>
          <a:lstStyle>
            <a:lvl1pPr algn="r">
              <a:defRPr sz="1200">
                <a:solidFill>
                  <a:schemeClr val="tx1"/>
                </a:solidFill>
              </a:defRPr>
            </a:lvl1pPr>
          </a:lstStyle>
          <a:p>
            <a:fld id="{53642C38-124F-4CC4-99D8-72838B5B5271}" type="slidenum">
              <a:rPr lang="en-US" altLang="zh-CN" smtClean="0"/>
              <a:pPr/>
              <a:t>‹#›</a:t>
            </a:fld>
            <a:endParaRPr lang="en-US" altLang="zh-CN"/>
          </a:p>
        </p:txBody>
      </p:sp>
      <p:sp>
        <p:nvSpPr>
          <p:cNvPr id="8" name="Date Placeholder 7"/>
          <p:cNvSpPr>
            <a:spLocks noGrp="1"/>
          </p:cNvSpPr>
          <p:nvPr>
            <p:ph type="dt" sz="half" hasCustomPrompt="1"/>
          </p:nvPr>
        </p:nvSpPr>
        <p:spPr>
          <a:xfrm>
            <a:off x="657225" y="6400800"/>
            <a:ext cx="2743200" cy="266700"/>
          </a:xfrm>
        </p:spPr>
        <p:txBody>
          <a:bodyPr/>
          <a:lstStyle>
            <a:lvl1pPr algn="l">
              <a:defRPr sz="1200">
                <a:solidFill>
                  <a:schemeClr val="tx1"/>
                </a:solidFill>
              </a:defRPr>
            </a:lvl1pPr>
          </a:lstStyle>
          <a:p>
            <a:r>
              <a:rPr lang="en-US" altLang="zh-CN"/>
              <a:t>01/23/2025</a:t>
            </a:r>
          </a:p>
        </p:txBody>
      </p:sp>
      <p:sp>
        <p:nvSpPr>
          <p:cNvPr id="9" name="Footer Placeholder 8"/>
          <p:cNvSpPr>
            <a:spLocks noGrp="1"/>
          </p:cNvSpPr>
          <p:nvPr>
            <p:ph type="ftr" sz="quarter" hasCustomPrompt="1"/>
          </p:nvPr>
        </p:nvSpPr>
        <p:spPr>
          <a:xfrm>
            <a:off x="3800475" y="6400800"/>
            <a:ext cx="3657600" cy="266700"/>
          </a:xfrm>
        </p:spPr>
        <p:txBody>
          <a:bodyPr/>
          <a:lstStyle>
            <a:lvl1pPr algn="ctr">
              <a:defRPr sz="1200">
                <a:solidFill>
                  <a:schemeClr val="tx1"/>
                </a:solidFill>
              </a:defRPr>
            </a:lvl1pPr>
          </a:lstStyle>
          <a:p>
            <a:r>
              <a:rPr lang="en-US" altLang="zh-CN"/>
              <a:t>Sample Footer Text</a:t>
            </a:r>
          </a:p>
        </p:txBody>
      </p:sp>
      <p:sp>
        <p:nvSpPr>
          <p:cNvPr id="4" name="Title Placeholder 3">
            <a:extLst>
              <a:ext uri="{FF2B5EF4-FFF2-40B4-BE49-F238E27FC236}">
                <a16:creationId xmlns:a16="http://schemas.microsoft.com/office/drawing/2014/main" id="{F8950C38-3E77-AE3C-1D49-D1FC85320BBA}"/>
              </a:ext>
            </a:extLst>
          </p:cNvPr>
          <p:cNvSpPr>
            <a:spLocks noGrp="1"/>
          </p:cNvSpPr>
          <p:nvPr>
            <p:ph type="title"/>
          </p:nvPr>
        </p:nvSpPr>
        <p:spPr>
          <a:xfrm>
            <a:off x="657225" y="200819"/>
            <a:ext cx="10858500" cy="827882"/>
          </a:xfrm>
          <a:prstGeom prst="rect">
            <a:avLst/>
          </a:prstGeom>
        </p:spPr>
        <p:txBody>
          <a:bodyPr vert="horz" lIns="91440" tIns="45720" rIns="91440" bIns="45720" rtlCol="0" anchor="b">
            <a:normAutofit/>
          </a:bodyPr>
          <a:lstStyle/>
          <a:p>
            <a:r>
              <a:rPr lang="en-US"/>
              <a:t>Click to edit Master title style</a:t>
            </a:r>
          </a:p>
        </p:txBody>
      </p:sp>
    </p:spTree>
  </p:cSld>
  <p:clrMap bg1="lt1" tx1="dk1" bg2="lt2" tx2="dk2" accent1="accent1" accent2="accent2" accent3="accent3" accent4="accent4" accent5="accent5" accent6="accent6" hlink="hlink" folHlink="folHlink"/>
  <p:sldLayoutIdLst>
    <p:sldLayoutId id="2147483715" r:id="rId1"/>
    <p:sldLayoutId id="2147483720" r:id="rId2"/>
    <p:sldLayoutId id="2147483707" r:id="rId3"/>
    <p:sldLayoutId id="2147483712" r:id="rId4"/>
    <p:sldLayoutId id="2147483721" r:id="rId5"/>
    <p:sldLayoutId id="2147483714" r:id="rId6"/>
    <p:sldLayoutId id="2147483722" r:id="rId7"/>
    <p:sldLayoutId id="2147483723" r:id="rId8"/>
    <p:sldLayoutId id="2147483719" r:id="rId9"/>
    <p:sldLayoutId id="2147483731" r:id="rId10"/>
    <p:sldLayoutId id="2147483732"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 id="2147483680" r:id="rId27"/>
    <p:sldLayoutId id="2147483681" r:id="rId28"/>
    <p:sldLayoutId id="2147483682" r:id="rId29"/>
    <p:sldLayoutId id="2147483683" r:id="rId30"/>
    <p:sldLayoutId id="2147483684" r:id="rId31"/>
    <p:sldLayoutId id="2147483685" r:id="rId32"/>
    <p:sldLayoutId id="2147483686" r:id="rId33"/>
    <p:sldLayoutId id="2147483687" r:id="rId34"/>
    <p:sldLayoutId id="2147483688" r:id="rId35"/>
    <p:sldLayoutId id="2147483689" r:id="rId36"/>
    <p:sldLayoutId id="2147483690" r:id="rId37"/>
    <p:sldLayoutId id="2147483691" r:id="rId38"/>
    <p:sldLayoutId id="2147483692" r:id="rId39"/>
    <p:sldLayoutId id="2147483716" r:id="rId40"/>
    <p:sldLayoutId id="2147483717" r:id="rId41"/>
    <p:sldLayoutId id="2147483693" r:id="rId42"/>
    <p:sldLayoutId id="2147483694" r:id="rId43"/>
    <p:sldLayoutId id="2147483695" r:id="rId44"/>
    <p:sldLayoutId id="2147483696" r:id="rId45"/>
    <p:sldLayoutId id="2147483697" r:id="rId46"/>
    <p:sldLayoutId id="2147483698" r:id="rId47"/>
    <p:sldLayoutId id="2147483699" r:id="rId48"/>
    <p:sldLayoutId id="2147483730" r:id="rId49"/>
    <p:sldLayoutId id="2147483725" r:id="rId50"/>
    <p:sldLayoutId id="2147483733" r:id="rId51"/>
    <p:sldLayoutId id="2147483726" r:id="rId52"/>
    <p:sldLayoutId id="2147483727" r:id="rId53"/>
    <p:sldLayoutId id="2147483724" r:id="rId54"/>
    <p:sldLayoutId id="2147483728" r:id="rId55"/>
    <p:sldLayoutId id="2147483729" r:id="rId56"/>
    <p:sldLayoutId id="2147483700" r:id="rId57"/>
    <p:sldLayoutId id="2147483701" r:id="rId58"/>
    <p:sldLayoutId id="2147483702" r:id="rId59"/>
    <p:sldLayoutId id="2147483703" r:id="rId60"/>
    <p:sldLayoutId id="2147483704" r:id="rId61"/>
    <p:sldLayoutId id="2147483661" r:id="rId62"/>
  </p:sldLayoutIdLst>
  <p:hf sldNum="0" hdr="0" ftr="0" dt="0"/>
  <p:txStyles>
    <p:titleStyle>
      <a:lvl1pPr algn="l" defTabSz="914400" rtl="0" eaLnBrk="1" latinLnBrk="0" hangingPunct="1">
        <a:lnSpc>
          <a:spcPct val="10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tags" Target="../tags/tag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53.xml"/><Relationship Id="rId1" Type="http://schemas.openxmlformats.org/officeDocument/2006/relationships/tags" Target="../tags/tag6.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0.xml"/><Relationship Id="rId1" Type="http://schemas.openxmlformats.org/officeDocument/2006/relationships/tags" Target="../tags/tag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20.xml"/><Relationship Id="rId1" Type="http://schemas.openxmlformats.org/officeDocument/2006/relationships/tags" Target="../tags/tag8.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55.xml"/><Relationship Id="rId1" Type="http://schemas.openxmlformats.org/officeDocument/2006/relationships/tags" Target="../tags/tag9.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slideLayout" Target="../slideLayouts/slideLayout20.xml"/><Relationship Id="rId1" Type="http://schemas.openxmlformats.org/officeDocument/2006/relationships/tags" Target="../tags/tag10.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9.xml"/><Relationship Id="rId1" Type="http://schemas.openxmlformats.org/officeDocument/2006/relationships/tags" Target="../tags/tag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24BFD-6D30-5A70-844F-CA99578E9A2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F4A26CA1-4A23-56D2-B3FF-35C820A204E3}"/>
              </a:ext>
            </a:extLst>
          </p:cNvPr>
          <p:cNvSpPr>
            <a:spLocks noGrp="1"/>
          </p:cNvSpPr>
          <p:nvPr>
            <p:ph type="ctrTitle"/>
          </p:nvPr>
        </p:nvSpPr>
        <p:spPr>
          <a:xfrm>
            <a:off x="521208" y="548642"/>
            <a:ext cx="7478991" cy="3635797"/>
          </a:xfrm>
        </p:spPr>
        <p:txBody>
          <a:bodyPr lIns="0" tIns="0" rIns="0" bIns="0"/>
          <a:lstStyle/>
          <a:p>
            <a:r>
              <a:rPr lang="en-US" altLang="zh-CN"/>
              <a:t>Budget Planning</a:t>
            </a:r>
            <a:endParaRPr lang="en-US"/>
          </a:p>
        </p:txBody>
      </p:sp>
      <p:sp>
        <p:nvSpPr>
          <p:cNvPr id="6" name="Subtitle 5">
            <a:extLst>
              <a:ext uri="{FF2B5EF4-FFF2-40B4-BE49-F238E27FC236}">
                <a16:creationId xmlns:a16="http://schemas.microsoft.com/office/drawing/2014/main" id="{2040DE07-30E8-D610-CCC9-3F08AA9499A0}"/>
              </a:ext>
            </a:extLst>
          </p:cNvPr>
          <p:cNvSpPr>
            <a:spLocks noGrp="1"/>
          </p:cNvSpPr>
          <p:nvPr>
            <p:ph type="subTitle" idx="1"/>
          </p:nvPr>
        </p:nvSpPr>
        <p:spPr>
          <a:xfrm>
            <a:off x="521208" y="4301914"/>
            <a:ext cx="7478990" cy="1209886"/>
          </a:xfrm>
        </p:spPr>
        <p:txBody>
          <a:bodyPr lIns="0" tIns="0" rIns="0" bIns="0">
            <a:normAutofit/>
          </a:bodyPr>
          <a:lstStyle/>
          <a:p>
            <a:r>
              <a:rPr lang="en-US" altLang="zh-CN"/>
              <a:t>Beginner's Guide to Manage Your Money Better</a:t>
            </a:r>
            <a:endParaRPr lang="zh-CN" altLang="en-US"/>
          </a:p>
        </p:txBody>
      </p:sp>
      <p:sp>
        <p:nvSpPr>
          <p:cNvPr id="9" name="Text Placeholder 8">
            <a:extLst>
              <a:ext uri="{FF2B5EF4-FFF2-40B4-BE49-F238E27FC236}">
                <a16:creationId xmlns:a16="http://schemas.microsoft.com/office/drawing/2014/main" id="{74181229-4C1C-2B60-7B6E-BA3D182788A0}"/>
              </a:ext>
            </a:extLst>
          </p:cNvPr>
          <p:cNvSpPr>
            <a:spLocks noGrp="1"/>
          </p:cNvSpPr>
          <p:nvPr>
            <p:ph type="body" sz="quarter" idx="4294967295"/>
          </p:nvPr>
        </p:nvSpPr>
        <p:spPr>
          <a:xfrm>
            <a:off x="521208" y="6016625"/>
            <a:ext cx="2127250" cy="266700"/>
          </a:xfrm>
        </p:spPr>
        <p:txBody>
          <a:bodyPr>
            <a:normAutofit fontScale="62500" lnSpcReduction="20000"/>
          </a:bodyPr>
          <a:lstStyle/>
          <a:p>
            <a:r>
              <a:rPr lang="en-US" altLang="zh-CN"/>
              <a:t>Presenter Name</a:t>
            </a:r>
          </a:p>
        </p:txBody>
      </p:sp>
    </p:spTree>
    <p:extLst>
      <p:ext uri="{BB962C8B-B14F-4D97-AF65-F5344CB8AC3E}">
        <p14:creationId xmlns:p14="http://schemas.microsoft.com/office/powerpoint/2010/main" val="931962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568E780-4539-957E-0963-07744ED21719}"/>
              </a:ext>
            </a:extLst>
          </p:cNvPr>
          <p:cNvSpPr>
            <a:spLocks noGrp="1"/>
          </p:cNvSpPr>
          <p:nvPr>
            <p:ph type="title" idx="13"/>
          </p:nvPr>
        </p:nvSpPr>
        <p:spPr>
          <a:xfrm>
            <a:off x="5735344" y="469430"/>
            <a:ext cx="6032576" cy="4393689"/>
          </a:xfrm>
        </p:spPr>
        <p:txBody>
          <a:bodyPr/>
          <a:lstStyle/>
          <a:p>
            <a:r>
              <a:rPr lang="en-US" altLang="zh-CN"/>
              <a:t>Income &amp; Expenses</a:t>
            </a:r>
            <a:endParaRPr lang="zh-CN" altLang="en-US"/>
          </a:p>
        </p:txBody>
      </p:sp>
      <p:sp>
        <p:nvSpPr>
          <p:cNvPr id="29" name="Text Placeholder 28">
            <a:extLst>
              <a:ext uri="{FF2B5EF4-FFF2-40B4-BE49-F238E27FC236}">
                <a16:creationId xmlns:a16="http://schemas.microsoft.com/office/drawing/2014/main" id="{51788B73-53C4-A74F-AD87-9D62A68E76B0}"/>
              </a:ext>
            </a:extLst>
          </p:cNvPr>
          <p:cNvSpPr>
            <a:spLocks noGrp="1"/>
          </p:cNvSpPr>
          <p:nvPr>
            <p:ph type="subTitle" idx="4294967295"/>
          </p:nvPr>
        </p:nvSpPr>
        <p:spPr>
          <a:xfrm>
            <a:off x="5735344" y="4923140"/>
            <a:ext cx="6045200" cy="904668"/>
          </a:xfrm>
        </p:spPr>
        <p:txBody>
          <a:bodyPr>
            <a:normAutofit/>
          </a:bodyPr>
          <a:lstStyle/>
          <a:p>
            <a:r>
              <a:rPr lang="en-US" altLang="zh-CN"/>
              <a:t>Tracking and understanding your income sources and spending habits</a:t>
            </a:r>
            <a:endParaRPr lang="zh-CN" altLang="en-US"/>
          </a:p>
        </p:txBody>
      </p:sp>
      <p:pic>
        <p:nvPicPr>
          <p:cNvPr id="3" name="Picture Placeholder 2" descr="Person analyzing data on a computer screen in a modern office.">
            <a:extLst>
              <a:ext uri="{FF2B5EF4-FFF2-40B4-BE49-F238E27FC236}">
                <a16:creationId xmlns:a16="http://schemas.microsoft.com/office/drawing/2014/main" id="{BB3311AF-2636-8935-E1E0-18EF70E5D2AB}"/>
              </a:ext>
            </a:extLst>
          </p:cNvPr>
          <p:cNvPicPr>
            <a:picLocks noGrp="1" noChangeAspect="1"/>
          </p:cNvPicPr>
          <p:nvPr>
            <p:ph type="pic" sz="quarter" idx="4294967295"/>
          </p:nvPr>
        </p:nvPicPr>
        <p:blipFill>
          <a:blip r:embed="rId2" cstate="screen">
            <a:extLst>
              <a:ext uri="{28A0092B-C50C-407E-A947-70E740481C1C}">
                <a14:useLocalDpi xmlns:a14="http://schemas.microsoft.com/office/drawing/2010/main"/>
              </a:ext>
            </a:extLst>
          </a:blip>
          <a:srcRect l="90" r="90"/>
          <a:stretch/>
        </p:blipFill>
        <p:spPr>
          <a:xfrm>
            <a:off x="852020" y="872259"/>
            <a:ext cx="4496227" cy="4955549"/>
          </a:xfrm>
          <a:blipFill>
            <a:blip r:embed="rId3" cstate="screen">
              <a:extLst>
                <a:ext uri="{28A0092B-C50C-407E-A947-70E740481C1C}">
                  <a14:useLocalDpi xmlns:a14="http://schemas.microsoft.com/office/drawing/2010/main"/>
                </a:ext>
              </a:extLst>
            </a:blip>
            <a:stretch>
              <a:fillRect/>
            </a:stretch>
          </a:blipFill>
        </p:spPr>
      </p:pic>
    </p:spTree>
    <p:extLst>
      <p:ext uri="{BB962C8B-B14F-4D97-AF65-F5344CB8AC3E}">
        <p14:creationId xmlns:p14="http://schemas.microsoft.com/office/powerpoint/2010/main" val="1586332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FEEF9-F614-E4B0-5151-C70556210C48}"/>
            </a:ext>
          </a:extLst>
        </p:cNvPr>
        <p:cNvGrpSpPr/>
        <p:nvPr/>
      </p:nvGrpSpPr>
      <p:grpSpPr>
        <a:xfrm>
          <a:off x="0" y="0"/>
          <a:ext cx="0" cy="0"/>
          <a:chOff x="0" y="0"/>
          <a:chExt cx="0" cy="0"/>
        </a:xfrm>
      </p:grpSpPr>
      <p:sp>
        <p:nvSpPr>
          <p:cNvPr id="23" name="Title 2">
            <a:extLst>
              <a:ext uri="{FF2B5EF4-FFF2-40B4-BE49-F238E27FC236}">
                <a16:creationId xmlns:a16="http://schemas.microsoft.com/office/drawing/2014/main" id="{8D0EE408-A464-7E9F-C856-AA7D9ACA0F0C}"/>
              </a:ext>
            </a:extLst>
          </p:cNvPr>
          <p:cNvSpPr>
            <a:spLocks noGrp="1"/>
          </p:cNvSpPr>
          <p:nvPr>
            <p:ph type="title"/>
          </p:nvPr>
        </p:nvSpPr>
        <p:spPr>
          <a:xfrm>
            <a:off x="2882667" y="692150"/>
            <a:ext cx="7450900" cy="1425100"/>
          </a:xfrm>
        </p:spPr>
        <p:txBody>
          <a:bodyPr lIns="0" tIns="0" rIns="0" bIns="0">
            <a:noAutofit/>
          </a:bodyPr>
          <a:lstStyle/>
          <a:p>
            <a:r>
              <a:rPr lang="en-US"/>
              <a:t>Income Tracking Tools</a:t>
            </a:r>
            <a:endParaRPr lang="en-CN"/>
          </a:p>
        </p:txBody>
      </p:sp>
      <p:sp>
        <p:nvSpPr>
          <p:cNvPr id="2" name="Text Placeholder 1">
            <a:extLst>
              <a:ext uri="{FF2B5EF4-FFF2-40B4-BE49-F238E27FC236}">
                <a16:creationId xmlns:a16="http://schemas.microsoft.com/office/drawing/2014/main" id="{470A066D-46EF-636A-B52B-F3F583660C48}"/>
              </a:ext>
            </a:extLst>
          </p:cNvPr>
          <p:cNvSpPr>
            <a:spLocks noGrp="1"/>
          </p:cNvSpPr>
          <p:nvPr>
            <p:ph type="body" idx="1"/>
          </p:nvPr>
        </p:nvSpPr>
        <p:spPr>
          <a:xfrm>
            <a:off x="3160428" y="2247809"/>
            <a:ext cx="7173139" cy="613318"/>
          </a:xfrm>
        </p:spPr>
        <p:txBody>
          <a:bodyPr/>
          <a:lstStyle/>
          <a:p>
            <a:r>
              <a:rPr lang="en-US" altLang="zh-CN"/>
              <a:t>Identify Income Sources</a:t>
            </a:r>
          </a:p>
        </p:txBody>
      </p:sp>
      <p:sp>
        <p:nvSpPr>
          <p:cNvPr id="3" name="Text Placeholder 2">
            <a:extLst>
              <a:ext uri="{FF2B5EF4-FFF2-40B4-BE49-F238E27FC236}">
                <a16:creationId xmlns:a16="http://schemas.microsoft.com/office/drawing/2014/main" id="{F7B3DCF6-0FF7-AB08-D9C1-B88A5879C2E2}"/>
              </a:ext>
            </a:extLst>
          </p:cNvPr>
          <p:cNvSpPr>
            <a:spLocks noGrp="1"/>
          </p:cNvSpPr>
          <p:nvPr>
            <p:ph type="body" sz="quarter" idx="13"/>
          </p:nvPr>
        </p:nvSpPr>
        <p:spPr>
          <a:xfrm>
            <a:off x="3160428" y="2932209"/>
            <a:ext cx="7173141" cy="520263"/>
          </a:xfrm>
        </p:spPr>
        <p:txBody>
          <a:bodyPr/>
          <a:lstStyle/>
          <a:p>
            <a:r>
              <a:rPr lang="en-US"/>
              <a:t>It's essential to recognize all income streams, whether it's salary, freelance work, dividends, or rental income. </a:t>
            </a:r>
          </a:p>
        </p:txBody>
      </p:sp>
      <p:sp>
        <p:nvSpPr>
          <p:cNvPr id="7" name="Text Placeholder 6">
            <a:extLst>
              <a:ext uri="{FF2B5EF4-FFF2-40B4-BE49-F238E27FC236}">
                <a16:creationId xmlns:a16="http://schemas.microsoft.com/office/drawing/2014/main" id="{882DAF61-28D3-52A5-81F4-E2E2D2E4044A}"/>
              </a:ext>
            </a:extLst>
          </p:cNvPr>
          <p:cNvSpPr>
            <a:spLocks noGrp="1"/>
          </p:cNvSpPr>
          <p:nvPr>
            <p:ph type="body" idx="14"/>
          </p:nvPr>
        </p:nvSpPr>
        <p:spPr>
          <a:xfrm>
            <a:off x="3160428" y="3626741"/>
            <a:ext cx="7173139" cy="613318"/>
          </a:xfrm>
        </p:spPr>
        <p:txBody>
          <a:bodyPr/>
          <a:lstStyle/>
          <a:p>
            <a:r>
              <a:rPr lang="en-US" altLang="zh-CN"/>
              <a:t>Documentation Methods</a:t>
            </a:r>
          </a:p>
        </p:txBody>
      </p:sp>
      <p:sp>
        <p:nvSpPr>
          <p:cNvPr id="13" name="Text Placeholder 12">
            <a:extLst>
              <a:ext uri="{FF2B5EF4-FFF2-40B4-BE49-F238E27FC236}">
                <a16:creationId xmlns:a16="http://schemas.microsoft.com/office/drawing/2014/main" id="{E8A8F38B-0E11-1534-EC31-D825E02F9A10}"/>
              </a:ext>
            </a:extLst>
          </p:cNvPr>
          <p:cNvSpPr>
            <a:spLocks noGrp="1"/>
          </p:cNvSpPr>
          <p:nvPr>
            <p:ph type="body" sz="quarter" idx="15"/>
          </p:nvPr>
        </p:nvSpPr>
        <p:spPr>
          <a:xfrm>
            <a:off x="3160428" y="4311141"/>
            <a:ext cx="7173141" cy="520263"/>
          </a:xfrm>
        </p:spPr>
        <p:txBody>
          <a:bodyPr/>
          <a:lstStyle/>
          <a:p>
            <a:r>
              <a:rPr lang="en-US"/>
              <a:t>Accurate documentation of income is crucial. Utilize pay stubs, invoices, and bank statements to track and verify income regularly. </a:t>
            </a:r>
          </a:p>
        </p:txBody>
      </p:sp>
      <p:sp>
        <p:nvSpPr>
          <p:cNvPr id="14" name="Text Placeholder 13">
            <a:extLst>
              <a:ext uri="{FF2B5EF4-FFF2-40B4-BE49-F238E27FC236}">
                <a16:creationId xmlns:a16="http://schemas.microsoft.com/office/drawing/2014/main" id="{BEA8D18A-52C5-C02C-884C-5D37FD23C9F6}"/>
              </a:ext>
            </a:extLst>
          </p:cNvPr>
          <p:cNvSpPr>
            <a:spLocks noGrp="1"/>
          </p:cNvSpPr>
          <p:nvPr>
            <p:ph type="body" idx="16"/>
          </p:nvPr>
        </p:nvSpPr>
        <p:spPr>
          <a:xfrm>
            <a:off x="3160426" y="5007045"/>
            <a:ext cx="7173139" cy="613318"/>
          </a:xfrm>
        </p:spPr>
        <p:txBody>
          <a:bodyPr/>
          <a:lstStyle/>
          <a:p>
            <a:r>
              <a:rPr lang="en-US" altLang="zh-CN"/>
              <a:t>Income Track Tools</a:t>
            </a:r>
          </a:p>
        </p:txBody>
      </p:sp>
      <p:sp>
        <p:nvSpPr>
          <p:cNvPr id="15" name="Text Placeholder 14">
            <a:extLst>
              <a:ext uri="{FF2B5EF4-FFF2-40B4-BE49-F238E27FC236}">
                <a16:creationId xmlns:a16="http://schemas.microsoft.com/office/drawing/2014/main" id="{469AC889-3EB5-6E7C-8288-1DB3F45B5863}"/>
              </a:ext>
            </a:extLst>
          </p:cNvPr>
          <p:cNvSpPr>
            <a:spLocks noGrp="1"/>
          </p:cNvSpPr>
          <p:nvPr>
            <p:ph type="body" sz="quarter" idx="17"/>
          </p:nvPr>
        </p:nvSpPr>
        <p:spPr>
          <a:xfrm>
            <a:off x="3160426" y="5691445"/>
            <a:ext cx="7173141" cy="520263"/>
          </a:xfrm>
        </p:spPr>
        <p:txBody>
          <a:bodyPr/>
          <a:lstStyle/>
          <a:p>
            <a:r>
              <a:rPr lang="en-US" dirty="0"/>
              <a:t>Leverage digital tools and software that automate income tracking, offering convenience and accuracy. Tools such as financial management platforms can streamline this process.</a:t>
            </a:r>
          </a:p>
        </p:txBody>
      </p:sp>
    </p:spTree>
    <p:custDataLst>
      <p:tags r:id="rId1"/>
    </p:custDataLst>
    <p:extLst>
      <p:ext uri="{BB962C8B-B14F-4D97-AF65-F5344CB8AC3E}">
        <p14:creationId xmlns:p14="http://schemas.microsoft.com/office/powerpoint/2010/main" val="581097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AD6CE9-C843-18D9-25AB-5884DDC5AE27}"/>
            </a:ext>
          </a:extLst>
        </p:cNvPr>
        <p:cNvGrpSpPr/>
        <p:nvPr/>
      </p:nvGrpSpPr>
      <p:grpSpPr>
        <a:xfrm>
          <a:off x="0" y="0"/>
          <a:ext cx="0" cy="0"/>
          <a:chOff x="0" y="0"/>
          <a:chExt cx="0" cy="0"/>
        </a:xfrm>
      </p:grpSpPr>
      <p:sp>
        <p:nvSpPr>
          <p:cNvPr id="14" name="Title 1">
            <a:extLst>
              <a:ext uri="{FF2B5EF4-FFF2-40B4-BE49-F238E27FC236}">
                <a16:creationId xmlns:a16="http://schemas.microsoft.com/office/drawing/2014/main" id="{E969FCF5-2644-989C-FF3F-29686DE25DB9}"/>
              </a:ext>
            </a:extLst>
          </p:cNvPr>
          <p:cNvSpPr>
            <a:spLocks noGrp="1"/>
          </p:cNvSpPr>
          <p:nvPr>
            <p:ph type="title"/>
          </p:nvPr>
        </p:nvSpPr>
        <p:spPr>
          <a:xfrm>
            <a:off x="975142" y="685800"/>
            <a:ext cx="8024925" cy="1383263"/>
          </a:xfrm>
        </p:spPr>
        <p:txBody>
          <a:bodyPr lIns="0" tIns="0" rIns="0" bIns="0" anchor="b">
            <a:normAutofit/>
          </a:bodyPr>
          <a:lstStyle/>
          <a:p>
            <a:r>
              <a:rPr lang="en-US" altLang="zh-CN"/>
              <a:t>Categorizing Expenses</a:t>
            </a:r>
            <a:endParaRPr lang="en-CN"/>
          </a:p>
        </p:txBody>
      </p:sp>
      <p:sp>
        <p:nvSpPr>
          <p:cNvPr id="6" name="Text Placeholder 5">
            <a:extLst>
              <a:ext uri="{FF2B5EF4-FFF2-40B4-BE49-F238E27FC236}">
                <a16:creationId xmlns:a16="http://schemas.microsoft.com/office/drawing/2014/main" id="{B89DEA45-ED92-F9C9-8A9D-2D0C98C5903C}"/>
              </a:ext>
            </a:extLst>
          </p:cNvPr>
          <p:cNvSpPr>
            <a:spLocks noGrp="1"/>
          </p:cNvSpPr>
          <p:nvPr>
            <p:ph type="body" idx="1"/>
          </p:nvPr>
        </p:nvSpPr>
        <p:spPr>
          <a:xfrm>
            <a:off x="1252901" y="2134478"/>
            <a:ext cx="4256019" cy="830527"/>
          </a:xfrm>
        </p:spPr>
        <p:txBody>
          <a:bodyPr/>
          <a:lstStyle/>
          <a:p>
            <a:r>
              <a:rPr lang="en-US" altLang="zh-CN"/>
              <a:t>Fixed Expenses</a:t>
            </a:r>
            <a:endParaRPr lang="zh-CN" altLang="en-US"/>
          </a:p>
        </p:txBody>
      </p:sp>
      <p:sp>
        <p:nvSpPr>
          <p:cNvPr id="7" name="Text Placeholder 6">
            <a:extLst>
              <a:ext uri="{FF2B5EF4-FFF2-40B4-BE49-F238E27FC236}">
                <a16:creationId xmlns:a16="http://schemas.microsoft.com/office/drawing/2014/main" id="{92783A24-ED03-01C4-EDC8-B15C916FF32D}"/>
              </a:ext>
            </a:extLst>
          </p:cNvPr>
          <p:cNvSpPr>
            <a:spLocks noGrp="1"/>
          </p:cNvSpPr>
          <p:nvPr>
            <p:ph type="body" sz="quarter" idx="13"/>
          </p:nvPr>
        </p:nvSpPr>
        <p:spPr>
          <a:xfrm>
            <a:off x="1252901" y="3036087"/>
            <a:ext cx="4256020" cy="1090951"/>
          </a:xfrm>
        </p:spPr>
        <p:txBody>
          <a:bodyPr/>
          <a:lstStyle/>
          <a:p>
            <a:r>
              <a:rPr lang="en-US"/>
              <a:t>These are recurring, predictable costs such as rent, mortgage, and insurance. </a:t>
            </a:r>
          </a:p>
        </p:txBody>
      </p:sp>
      <p:sp>
        <p:nvSpPr>
          <p:cNvPr id="8" name="Text Placeholder 7">
            <a:extLst>
              <a:ext uri="{FF2B5EF4-FFF2-40B4-BE49-F238E27FC236}">
                <a16:creationId xmlns:a16="http://schemas.microsoft.com/office/drawing/2014/main" id="{74156FC8-3865-7617-4E94-4D824237CC5A}"/>
              </a:ext>
            </a:extLst>
          </p:cNvPr>
          <p:cNvSpPr>
            <a:spLocks noGrp="1"/>
          </p:cNvSpPr>
          <p:nvPr>
            <p:ph type="body" idx="14"/>
          </p:nvPr>
        </p:nvSpPr>
        <p:spPr>
          <a:xfrm>
            <a:off x="1252901" y="4217739"/>
            <a:ext cx="4256019" cy="830527"/>
          </a:xfrm>
        </p:spPr>
        <p:txBody>
          <a:bodyPr/>
          <a:lstStyle/>
          <a:p>
            <a:r>
              <a:rPr lang="en-US" altLang="zh-CN"/>
              <a:t>Discretionary Expenses</a:t>
            </a:r>
            <a:endParaRPr lang="zh-CN" altLang="en-US"/>
          </a:p>
        </p:txBody>
      </p:sp>
      <p:sp>
        <p:nvSpPr>
          <p:cNvPr id="9" name="Text Placeholder 8">
            <a:extLst>
              <a:ext uri="{FF2B5EF4-FFF2-40B4-BE49-F238E27FC236}">
                <a16:creationId xmlns:a16="http://schemas.microsoft.com/office/drawing/2014/main" id="{6CE14DED-D830-D7F2-3741-F662AAED82E1}"/>
              </a:ext>
            </a:extLst>
          </p:cNvPr>
          <p:cNvSpPr>
            <a:spLocks noGrp="1"/>
          </p:cNvSpPr>
          <p:nvPr>
            <p:ph type="body" sz="quarter" idx="15"/>
          </p:nvPr>
        </p:nvSpPr>
        <p:spPr>
          <a:xfrm>
            <a:off x="1252901" y="5119348"/>
            <a:ext cx="4256020" cy="1090951"/>
          </a:xfrm>
        </p:spPr>
        <p:txBody>
          <a:bodyPr/>
          <a:lstStyle/>
          <a:p>
            <a:r>
              <a:rPr lang="en-US"/>
              <a:t>Non-essential expenses like dining out and luxury items.</a:t>
            </a:r>
          </a:p>
        </p:txBody>
      </p:sp>
      <p:sp>
        <p:nvSpPr>
          <p:cNvPr id="10" name="Text Placeholder 9">
            <a:extLst>
              <a:ext uri="{FF2B5EF4-FFF2-40B4-BE49-F238E27FC236}">
                <a16:creationId xmlns:a16="http://schemas.microsoft.com/office/drawing/2014/main" id="{AB9445C1-EB1F-6F99-D97A-6FAA60A1D80C}"/>
              </a:ext>
            </a:extLst>
          </p:cNvPr>
          <p:cNvSpPr>
            <a:spLocks noGrp="1"/>
          </p:cNvSpPr>
          <p:nvPr>
            <p:ph type="body" idx="16"/>
          </p:nvPr>
        </p:nvSpPr>
        <p:spPr>
          <a:xfrm>
            <a:off x="6095999" y="2134478"/>
            <a:ext cx="4256019" cy="830527"/>
          </a:xfrm>
        </p:spPr>
        <p:txBody>
          <a:bodyPr/>
          <a:lstStyle/>
          <a:p>
            <a:r>
              <a:rPr lang="en-US" altLang="zh-CN"/>
              <a:t>Variable Expenses</a:t>
            </a:r>
            <a:endParaRPr lang="zh-CN" altLang="en-US"/>
          </a:p>
        </p:txBody>
      </p:sp>
      <p:sp>
        <p:nvSpPr>
          <p:cNvPr id="11" name="Text Placeholder 10">
            <a:extLst>
              <a:ext uri="{FF2B5EF4-FFF2-40B4-BE49-F238E27FC236}">
                <a16:creationId xmlns:a16="http://schemas.microsoft.com/office/drawing/2014/main" id="{76B7A846-E861-63C0-D0CF-67B72722EBFF}"/>
              </a:ext>
            </a:extLst>
          </p:cNvPr>
          <p:cNvSpPr>
            <a:spLocks noGrp="1"/>
          </p:cNvSpPr>
          <p:nvPr>
            <p:ph type="body" sz="quarter" idx="17"/>
          </p:nvPr>
        </p:nvSpPr>
        <p:spPr>
          <a:xfrm>
            <a:off x="6095999" y="3036087"/>
            <a:ext cx="4256020" cy="1090951"/>
          </a:xfrm>
        </p:spPr>
        <p:txBody>
          <a:bodyPr/>
          <a:lstStyle/>
          <a:p>
            <a:r>
              <a:rPr lang="en-US"/>
              <a:t>Costs that fluctuate monthly, like groceries and entertainment.</a:t>
            </a:r>
          </a:p>
        </p:txBody>
      </p:sp>
      <p:sp>
        <p:nvSpPr>
          <p:cNvPr id="12" name="Text Placeholder 11">
            <a:extLst>
              <a:ext uri="{FF2B5EF4-FFF2-40B4-BE49-F238E27FC236}">
                <a16:creationId xmlns:a16="http://schemas.microsoft.com/office/drawing/2014/main" id="{AEA0C3F1-923D-D10E-D062-23C6A5C3A6B2}"/>
              </a:ext>
            </a:extLst>
          </p:cNvPr>
          <p:cNvSpPr>
            <a:spLocks noGrp="1"/>
          </p:cNvSpPr>
          <p:nvPr>
            <p:ph type="body" idx="18"/>
          </p:nvPr>
        </p:nvSpPr>
        <p:spPr>
          <a:xfrm>
            <a:off x="6095999" y="4217739"/>
            <a:ext cx="4256019" cy="830527"/>
          </a:xfrm>
        </p:spPr>
        <p:txBody>
          <a:bodyPr/>
          <a:lstStyle/>
          <a:p>
            <a:r>
              <a:rPr lang="en-US" altLang="zh-CN"/>
              <a:t>Savings and Investments</a:t>
            </a:r>
            <a:endParaRPr lang="zh-CN" altLang="en-US"/>
          </a:p>
        </p:txBody>
      </p:sp>
      <p:sp>
        <p:nvSpPr>
          <p:cNvPr id="13" name="Text Placeholder 12">
            <a:extLst>
              <a:ext uri="{FF2B5EF4-FFF2-40B4-BE49-F238E27FC236}">
                <a16:creationId xmlns:a16="http://schemas.microsoft.com/office/drawing/2014/main" id="{83B37909-30DB-ACDA-F413-3CF9A737B07F}"/>
              </a:ext>
            </a:extLst>
          </p:cNvPr>
          <p:cNvSpPr>
            <a:spLocks noGrp="1"/>
          </p:cNvSpPr>
          <p:nvPr>
            <p:ph type="body" sz="quarter" idx="19"/>
          </p:nvPr>
        </p:nvSpPr>
        <p:spPr>
          <a:xfrm>
            <a:off x="6095999" y="5119348"/>
            <a:ext cx="4256020" cy="1090951"/>
          </a:xfrm>
        </p:spPr>
        <p:txBody>
          <a:bodyPr/>
          <a:lstStyle/>
          <a:p>
            <a:r>
              <a:rPr lang="en-US"/>
              <a:t>Allocate funds towards savings and investments. </a:t>
            </a:r>
            <a:endParaRPr lang="en-US" altLang="zh-CN"/>
          </a:p>
        </p:txBody>
      </p:sp>
    </p:spTree>
    <p:custDataLst>
      <p:tags r:id="rId1"/>
    </p:custDataLst>
    <p:extLst>
      <p:ext uri="{BB962C8B-B14F-4D97-AF65-F5344CB8AC3E}">
        <p14:creationId xmlns:p14="http://schemas.microsoft.com/office/powerpoint/2010/main" val="36630976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6C481-9FBA-AE34-5680-B016DA807CE5}"/>
              </a:ext>
            </a:extLst>
          </p:cNvPr>
          <p:cNvSpPr>
            <a:spLocks noGrp="1"/>
          </p:cNvSpPr>
          <p:nvPr>
            <p:ph type="title"/>
          </p:nvPr>
        </p:nvSpPr>
        <p:spPr>
          <a:xfrm>
            <a:off x="5087669" y="1028700"/>
            <a:ext cx="5783531" cy="2564100"/>
          </a:xfrm>
        </p:spPr>
        <p:txBody>
          <a:bodyPr lIns="0" tIns="0" rIns="0" bIns="0"/>
          <a:lstStyle/>
          <a:p>
            <a:r>
              <a:rPr lang="en-US"/>
              <a:t>Tools for Tracking</a:t>
            </a:r>
          </a:p>
        </p:txBody>
      </p:sp>
      <p:pic>
        <p:nvPicPr>
          <p:cNvPr id="9" name="Picture Placeholder 8" descr="Close-up of calculator and data.">
            <a:extLst>
              <a:ext uri="{FF2B5EF4-FFF2-40B4-BE49-F238E27FC236}">
                <a16:creationId xmlns:a16="http://schemas.microsoft.com/office/drawing/2014/main" id="{751AE573-049B-8237-41DA-04DECA95DCF2}"/>
              </a:ext>
            </a:extLst>
          </p:cNvPr>
          <p:cNvPicPr>
            <a:picLocks noGrp="1" noChangeAspect="1"/>
          </p:cNvPicPr>
          <p:nvPr>
            <p:ph type="pic" sz="quarter" idx="13"/>
          </p:nvPr>
        </p:nvPicPr>
        <p:blipFill>
          <a:blip r:embed="rId3" cstate="screen">
            <a:extLst>
              <a:ext uri="{28A0092B-C50C-407E-A947-70E740481C1C}">
                <a14:useLocalDpi xmlns:a14="http://schemas.microsoft.com/office/drawing/2010/main"/>
              </a:ext>
            </a:extLst>
          </a:blip>
          <a:srcRect t="8" b="8"/>
          <a:stretch/>
        </p:blipFill>
        <p:spPr>
          <a:xfrm>
            <a:off x="660400" y="1884089"/>
            <a:ext cx="3710549" cy="3617923"/>
          </a:xfrm>
        </p:spPr>
      </p:pic>
      <p:sp>
        <p:nvSpPr>
          <p:cNvPr id="7" name="Content Placeholder 6">
            <a:extLst>
              <a:ext uri="{FF2B5EF4-FFF2-40B4-BE49-F238E27FC236}">
                <a16:creationId xmlns:a16="http://schemas.microsoft.com/office/drawing/2014/main" id="{BFC28378-96A0-A715-E0B3-184A8B1DFF90}"/>
              </a:ext>
            </a:extLst>
          </p:cNvPr>
          <p:cNvSpPr>
            <a:spLocks noGrp="1"/>
          </p:cNvSpPr>
          <p:nvPr>
            <p:ph sz="quarter" idx="18"/>
          </p:nvPr>
        </p:nvSpPr>
        <p:spPr>
          <a:xfrm>
            <a:off x="5087669" y="3724275"/>
            <a:ext cx="5783531" cy="2093842"/>
          </a:xfrm>
        </p:spPr>
        <p:txBody>
          <a:bodyPr>
            <a:normAutofit/>
          </a:bodyPr>
          <a:lstStyle/>
          <a:p>
            <a:r>
              <a:rPr lang="en-US"/>
              <a:t>In the modern age, numerous tools are available to help track income and expenses, making financial management more accessible and efficient. Some applications are popular for personal finance management, offering features like budgeting, expense categorization, and income tracking. These apps often come with user-friendly interfaces and are compatible with various devices, allowing users to access their financial data anywhere, anytime.</a:t>
            </a:r>
          </a:p>
          <a:p>
            <a:endParaRPr lang="en-US"/>
          </a:p>
        </p:txBody>
      </p:sp>
    </p:spTree>
    <p:custDataLst>
      <p:tags r:id="rId1"/>
    </p:custDataLst>
    <p:extLst>
      <p:ext uri="{BB962C8B-B14F-4D97-AF65-F5344CB8AC3E}">
        <p14:creationId xmlns:p14="http://schemas.microsoft.com/office/powerpoint/2010/main" val="29652313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217EFA36-02AD-F42E-2059-335AC2C64DDB}"/>
              </a:ext>
            </a:extLst>
          </p:cNvPr>
          <p:cNvSpPr>
            <a:spLocks noGrp="1"/>
          </p:cNvSpPr>
          <p:nvPr>
            <p:ph type="title" idx="13"/>
          </p:nvPr>
        </p:nvSpPr>
        <p:spPr>
          <a:xfrm>
            <a:off x="3686476" y="2077397"/>
            <a:ext cx="7168298" cy="2031369"/>
          </a:xfrm>
        </p:spPr>
        <p:txBody>
          <a:bodyPr lIns="0" tIns="0" rIns="0" bIns="0"/>
          <a:lstStyle/>
          <a:p>
            <a:r>
              <a:rPr lang="en-US" altLang="zh-CN"/>
              <a:t>Creating a Budget</a:t>
            </a:r>
            <a:endParaRPr lang="zh-CN" altLang="en-US"/>
          </a:p>
        </p:txBody>
      </p:sp>
      <p:sp>
        <p:nvSpPr>
          <p:cNvPr id="11" name="Text Placeholder 3">
            <a:extLst>
              <a:ext uri="{FF2B5EF4-FFF2-40B4-BE49-F238E27FC236}">
                <a16:creationId xmlns:a16="http://schemas.microsoft.com/office/drawing/2014/main" id="{32F9D032-D9B0-9FAF-A9E9-960392427197}"/>
              </a:ext>
            </a:extLst>
          </p:cNvPr>
          <p:cNvSpPr>
            <a:spLocks noGrp="1"/>
          </p:cNvSpPr>
          <p:nvPr>
            <p:ph type="subTitle" idx="1"/>
          </p:nvPr>
        </p:nvSpPr>
        <p:spPr>
          <a:xfrm>
            <a:off x="3686474" y="4237195"/>
            <a:ext cx="7168299" cy="1017588"/>
          </a:xfrm>
        </p:spPr>
        <p:txBody>
          <a:bodyPr vert="horz" lIns="0" tIns="0" rIns="0" bIns="0" rtlCol="0" anchor="t">
            <a:normAutofit/>
          </a:bodyPr>
          <a:lstStyle/>
          <a:p>
            <a:r>
              <a:rPr lang="en-US" altLang="zh-CN"/>
              <a:t>Step-by-step guide to creating a budget that fits your lifestyle</a:t>
            </a:r>
          </a:p>
        </p:txBody>
      </p:sp>
    </p:spTree>
    <p:extLst>
      <p:ext uri="{BB962C8B-B14F-4D97-AF65-F5344CB8AC3E}">
        <p14:creationId xmlns:p14="http://schemas.microsoft.com/office/powerpoint/2010/main" val="9438180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1E884-F561-4E4D-994B-875C596FA00F}"/>
              </a:ext>
            </a:extLst>
          </p:cNvPr>
          <p:cNvSpPr>
            <a:spLocks noGrp="1"/>
          </p:cNvSpPr>
          <p:nvPr>
            <p:ph type="title"/>
          </p:nvPr>
        </p:nvSpPr>
        <p:spPr/>
        <p:txBody>
          <a:bodyPr/>
          <a:lstStyle/>
          <a:p>
            <a:r>
              <a:rPr lang="en-US" altLang="zh-CN" noProof="0"/>
              <a:t>Budget Formats</a:t>
            </a:r>
            <a:endParaRPr lang="en-US"/>
          </a:p>
        </p:txBody>
      </p:sp>
      <p:sp>
        <p:nvSpPr>
          <p:cNvPr id="3" name="Text Placeholder 2">
            <a:extLst>
              <a:ext uri="{FF2B5EF4-FFF2-40B4-BE49-F238E27FC236}">
                <a16:creationId xmlns:a16="http://schemas.microsoft.com/office/drawing/2014/main" id="{CF771B1B-4EB6-37C1-E1DF-DF663492847A}"/>
              </a:ext>
            </a:extLst>
          </p:cNvPr>
          <p:cNvSpPr>
            <a:spLocks noGrp="1"/>
          </p:cNvSpPr>
          <p:nvPr>
            <p:ph type="body" sz="quarter" idx="20"/>
          </p:nvPr>
        </p:nvSpPr>
        <p:spPr/>
        <p:txBody>
          <a:bodyPr/>
          <a:lstStyle/>
          <a:p>
            <a:r>
              <a:rPr lang="en-US"/>
              <a:t>01</a:t>
            </a:r>
          </a:p>
        </p:txBody>
      </p:sp>
      <p:sp>
        <p:nvSpPr>
          <p:cNvPr id="4" name="Text Placeholder 3">
            <a:extLst>
              <a:ext uri="{FF2B5EF4-FFF2-40B4-BE49-F238E27FC236}">
                <a16:creationId xmlns:a16="http://schemas.microsoft.com/office/drawing/2014/main" id="{1B84E96A-38C2-639F-6019-5D210FDEF6DF}"/>
              </a:ext>
            </a:extLst>
          </p:cNvPr>
          <p:cNvSpPr>
            <a:spLocks noGrp="1"/>
          </p:cNvSpPr>
          <p:nvPr>
            <p:ph type="body" idx="1"/>
          </p:nvPr>
        </p:nvSpPr>
        <p:spPr/>
        <p:txBody>
          <a:bodyPr/>
          <a:lstStyle/>
          <a:p>
            <a:r>
              <a:rPr lang="en-US" altLang="zh-CN"/>
              <a:t>Envelope System</a:t>
            </a:r>
            <a:endParaRPr lang="zh-CN" altLang="en-US"/>
          </a:p>
        </p:txBody>
      </p:sp>
      <p:sp>
        <p:nvSpPr>
          <p:cNvPr id="5" name="Text Placeholder 4">
            <a:extLst>
              <a:ext uri="{FF2B5EF4-FFF2-40B4-BE49-F238E27FC236}">
                <a16:creationId xmlns:a16="http://schemas.microsoft.com/office/drawing/2014/main" id="{F6A65C22-5AED-A768-0043-B4DF13CF4089}"/>
              </a:ext>
            </a:extLst>
          </p:cNvPr>
          <p:cNvSpPr>
            <a:spLocks noGrp="1"/>
          </p:cNvSpPr>
          <p:nvPr>
            <p:ph type="body" sz="quarter" idx="13"/>
          </p:nvPr>
        </p:nvSpPr>
        <p:spPr/>
        <p:txBody>
          <a:bodyPr/>
          <a:lstStyle/>
          <a:p>
            <a:r>
              <a:rPr lang="en-US"/>
              <a:t>A cash-based budgeting method where money is divided into envelopes labeled by category.</a:t>
            </a:r>
            <a:endParaRPr lang="en-US" altLang="zh-CN"/>
          </a:p>
        </p:txBody>
      </p:sp>
      <p:sp>
        <p:nvSpPr>
          <p:cNvPr id="6" name="Text Placeholder 5">
            <a:extLst>
              <a:ext uri="{FF2B5EF4-FFF2-40B4-BE49-F238E27FC236}">
                <a16:creationId xmlns:a16="http://schemas.microsoft.com/office/drawing/2014/main" id="{6F1ACEAD-937C-9F38-68FB-6183FE6A7B4B}"/>
              </a:ext>
            </a:extLst>
          </p:cNvPr>
          <p:cNvSpPr>
            <a:spLocks noGrp="1"/>
          </p:cNvSpPr>
          <p:nvPr>
            <p:ph type="body" sz="quarter" idx="21"/>
          </p:nvPr>
        </p:nvSpPr>
        <p:spPr/>
        <p:txBody>
          <a:bodyPr/>
          <a:lstStyle/>
          <a:p>
            <a:r>
              <a:rPr lang="en-US"/>
              <a:t>02</a:t>
            </a:r>
          </a:p>
        </p:txBody>
      </p:sp>
      <p:sp>
        <p:nvSpPr>
          <p:cNvPr id="7" name="Text Placeholder 6">
            <a:extLst>
              <a:ext uri="{FF2B5EF4-FFF2-40B4-BE49-F238E27FC236}">
                <a16:creationId xmlns:a16="http://schemas.microsoft.com/office/drawing/2014/main" id="{129D04F8-766B-205B-5E7C-C6A2D514D292}"/>
              </a:ext>
            </a:extLst>
          </p:cNvPr>
          <p:cNvSpPr>
            <a:spLocks noGrp="1"/>
          </p:cNvSpPr>
          <p:nvPr>
            <p:ph type="body" idx="16"/>
          </p:nvPr>
        </p:nvSpPr>
        <p:spPr/>
        <p:txBody>
          <a:bodyPr/>
          <a:lstStyle/>
          <a:p>
            <a:r>
              <a:rPr lang="en-US" altLang="zh-CN"/>
              <a:t>Spreadsheets</a:t>
            </a:r>
            <a:endParaRPr lang="zh-CN" altLang="en-US"/>
          </a:p>
        </p:txBody>
      </p:sp>
      <p:sp>
        <p:nvSpPr>
          <p:cNvPr id="8" name="Text Placeholder 7">
            <a:extLst>
              <a:ext uri="{FF2B5EF4-FFF2-40B4-BE49-F238E27FC236}">
                <a16:creationId xmlns:a16="http://schemas.microsoft.com/office/drawing/2014/main" id="{D77E23B8-19A1-9E2B-7919-2BECD158CBE6}"/>
              </a:ext>
            </a:extLst>
          </p:cNvPr>
          <p:cNvSpPr>
            <a:spLocks noGrp="1"/>
          </p:cNvSpPr>
          <p:nvPr>
            <p:ph type="body" sz="quarter" idx="17"/>
          </p:nvPr>
        </p:nvSpPr>
        <p:spPr/>
        <p:txBody>
          <a:bodyPr/>
          <a:lstStyle/>
          <a:p>
            <a:r>
              <a:rPr lang="en-US"/>
              <a:t>Spreadsheets are versatile tools that offer customization for personal budgeting.</a:t>
            </a:r>
            <a:endParaRPr lang="en-US" altLang="zh-CN"/>
          </a:p>
        </p:txBody>
      </p:sp>
      <p:sp>
        <p:nvSpPr>
          <p:cNvPr id="9" name="Text Placeholder 8">
            <a:extLst>
              <a:ext uri="{FF2B5EF4-FFF2-40B4-BE49-F238E27FC236}">
                <a16:creationId xmlns:a16="http://schemas.microsoft.com/office/drawing/2014/main" id="{A6D73369-E589-A89A-4AC6-0D8712AAE006}"/>
              </a:ext>
            </a:extLst>
          </p:cNvPr>
          <p:cNvSpPr>
            <a:spLocks noGrp="1"/>
          </p:cNvSpPr>
          <p:nvPr>
            <p:ph type="body" sz="quarter" idx="22"/>
          </p:nvPr>
        </p:nvSpPr>
        <p:spPr/>
        <p:txBody>
          <a:bodyPr/>
          <a:lstStyle/>
          <a:p>
            <a:r>
              <a:rPr lang="en-US"/>
              <a:t>03</a:t>
            </a:r>
          </a:p>
        </p:txBody>
      </p:sp>
      <p:sp>
        <p:nvSpPr>
          <p:cNvPr id="10" name="Text Placeholder 9">
            <a:extLst>
              <a:ext uri="{FF2B5EF4-FFF2-40B4-BE49-F238E27FC236}">
                <a16:creationId xmlns:a16="http://schemas.microsoft.com/office/drawing/2014/main" id="{283940A0-B5C0-EA7F-EC46-CB6B4CA9A4E6}"/>
              </a:ext>
            </a:extLst>
          </p:cNvPr>
          <p:cNvSpPr>
            <a:spLocks noGrp="1"/>
          </p:cNvSpPr>
          <p:nvPr>
            <p:ph type="body" idx="14"/>
          </p:nvPr>
        </p:nvSpPr>
        <p:spPr/>
        <p:txBody>
          <a:bodyPr/>
          <a:lstStyle/>
          <a:p>
            <a:r>
              <a:rPr lang="en-US" altLang="zh-CN"/>
              <a:t>Zero-Based Budgeting</a:t>
            </a:r>
            <a:endParaRPr lang="zh-CN" altLang="en-US"/>
          </a:p>
        </p:txBody>
      </p:sp>
      <p:sp>
        <p:nvSpPr>
          <p:cNvPr id="14" name="Text Placeholder 13">
            <a:extLst>
              <a:ext uri="{FF2B5EF4-FFF2-40B4-BE49-F238E27FC236}">
                <a16:creationId xmlns:a16="http://schemas.microsoft.com/office/drawing/2014/main" id="{E45C42D2-AD3F-93AB-C136-C2945103A58D}"/>
              </a:ext>
            </a:extLst>
          </p:cNvPr>
          <p:cNvSpPr>
            <a:spLocks noGrp="1"/>
          </p:cNvSpPr>
          <p:nvPr>
            <p:ph type="body" sz="quarter" idx="24"/>
          </p:nvPr>
        </p:nvSpPr>
        <p:spPr/>
        <p:txBody>
          <a:bodyPr>
            <a:normAutofit lnSpcReduction="10000"/>
          </a:bodyPr>
          <a:lstStyle/>
          <a:p>
            <a:r>
              <a:rPr lang="en-US"/>
              <a:t>This method requires assigning every dollar a specific purpose, ensuring that income minus expenses equals zero.</a:t>
            </a:r>
          </a:p>
        </p:txBody>
      </p:sp>
      <p:sp>
        <p:nvSpPr>
          <p:cNvPr id="11" name="Text Placeholder 10">
            <a:extLst>
              <a:ext uri="{FF2B5EF4-FFF2-40B4-BE49-F238E27FC236}">
                <a16:creationId xmlns:a16="http://schemas.microsoft.com/office/drawing/2014/main" id="{01338A1B-8F04-31B8-555B-C4136C332A18}"/>
              </a:ext>
            </a:extLst>
          </p:cNvPr>
          <p:cNvSpPr>
            <a:spLocks noGrp="1"/>
          </p:cNvSpPr>
          <p:nvPr>
            <p:ph type="body" sz="quarter" idx="23"/>
          </p:nvPr>
        </p:nvSpPr>
        <p:spPr/>
        <p:txBody>
          <a:bodyPr/>
          <a:lstStyle/>
          <a:p>
            <a:r>
              <a:rPr lang="en-US"/>
              <a:t>04</a:t>
            </a:r>
          </a:p>
        </p:txBody>
      </p:sp>
      <p:sp>
        <p:nvSpPr>
          <p:cNvPr id="12" name="Text Placeholder 11">
            <a:extLst>
              <a:ext uri="{FF2B5EF4-FFF2-40B4-BE49-F238E27FC236}">
                <a16:creationId xmlns:a16="http://schemas.microsoft.com/office/drawing/2014/main" id="{48AF5B86-3C6C-1FAE-7DA0-81332B7DEBE9}"/>
              </a:ext>
            </a:extLst>
          </p:cNvPr>
          <p:cNvSpPr>
            <a:spLocks noGrp="1"/>
          </p:cNvSpPr>
          <p:nvPr>
            <p:ph type="body" idx="18"/>
          </p:nvPr>
        </p:nvSpPr>
        <p:spPr/>
        <p:txBody>
          <a:bodyPr/>
          <a:lstStyle/>
          <a:p>
            <a:r>
              <a:rPr lang="en-US" altLang="zh-CN"/>
              <a:t>Budgeting apps</a:t>
            </a:r>
            <a:endParaRPr lang="zh-CN" altLang="en-US"/>
          </a:p>
        </p:txBody>
      </p:sp>
      <p:sp>
        <p:nvSpPr>
          <p:cNvPr id="13" name="Text Placeholder 12">
            <a:extLst>
              <a:ext uri="{FF2B5EF4-FFF2-40B4-BE49-F238E27FC236}">
                <a16:creationId xmlns:a16="http://schemas.microsoft.com/office/drawing/2014/main" id="{32B6931E-5F6B-4127-9CB9-390AB90AB0EE}"/>
              </a:ext>
            </a:extLst>
          </p:cNvPr>
          <p:cNvSpPr>
            <a:spLocks noGrp="1"/>
          </p:cNvSpPr>
          <p:nvPr>
            <p:ph type="body" sz="quarter" idx="19"/>
          </p:nvPr>
        </p:nvSpPr>
        <p:spPr/>
        <p:txBody>
          <a:bodyPr/>
          <a:lstStyle/>
          <a:p>
            <a:r>
              <a:rPr lang="en-US"/>
              <a:t>Some apps offer structured, automated budgeting solutions.</a:t>
            </a:r>
            <a:endParaRPr lang="en-US" altLang="zh-CN"/>
          </a:p>
        </p:txBody>
      </p:sp>
    </p:spTree>
    <p:extLst>
      <p:ext uri="{BB962C8B-B14F-4D97-AF65-F5344CB8AC3E}">
        <p14:creationId xmlns:p14="http://schemas.microsoft.com/office/powerpoint/2010/main" val="21002092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
            <a:extLst>
              <a:ext uri="{FF2B5EF4-FFF2-40B4-BE49-F238E27FC236}">
                <a16:creationId xmlns:a16="http://schemas.microsoft.com/office/drawing/2014/main" id="{8C52C97B-ED50-E7F0-9C31-4395F9E37060}"/>
              </a:ext>
            </a:extLst>
          </p:cNvPr>
          <p:cNvSpPr>
            <a:spLocks noGrp="1"/>
          </p:cNvSpPr>
          <p:nvPr>
            <p:ph type="title"/>
          </p:nvPr>
        </p:nvSpPr>
        <p:spPr>
          <a:xfrm>
            <a:off x="5087669" y="1028700"/>
            <a:ext cx="5783531" cy="2564100"/>
          </a:xfrm>
        </p:spPr>
        <p:txBody>
          <a:bodyPr lIns="0" tIns="0" rIns="0" bIns="0">
            <a:noAutofit/>
          </a:bodyPr>
          <a:lstStyle/>
          <a:p>
            <a:r>
              <a:rPr lang="en-US"/>
              <a:t>Balancing Your Budget</a:t>
            </a:r>
            <a:endParaRPr lang="en-CN"/>
          </a:p>
        </p:txBody>
      </p:sp>
      <p:pic>
        <p:nvPicPr>
          <p:cNvPr id="6" name="Picture Placeholder 5" descr="Team collaborating on financial documents.">
            <a:extLst>
              <a:ext uri="{FF2B5EF4-FFF2-40B4-BE49-F238E27FC236}">
                <a16:creationId xmlns:a16="http://schemas.microsoft.com/office/drawing/2014/main" id="{9662CC8C-82EF-B146-F18A-C776AD8D3E20}"/>
              </a:ext>
            </a:extLst>
          </p:cNvPr>
          <p:cNvPicPr>
            <a:picLocks noGrp="1" noChangeAspect="1"/>
          </p:cNvPicPr>
          <p:nvPr>
            <p:ph type="pic" sz="quarter" idx="13"/>
          </p:nvPr>
        </p:nvPicPr>
        <p:blipFill>
          <a:blip r:embed="rId3" cstate="screen">
            <a:extLst>
              <a:ext uri="{28A0092B-C50C-407E-A947-70E740481C1C}">
                <a14:useLocalDpi xmlns:a14="http://schemas.microsoft.com/office/drawing/2010/main"/>
              </a:ext>
            </a:extLst>
          </a:blip>
          <a:srcRect t="10" b="10"/>
          <a:stretch/>
        </p:blipFill>
        <p:spPr>
          <a:xfrm>
            <a:off x="660400" y="1884089"/>
            <a:ext cx="3710549" cy="3617923"/>
          </a:xfrm>
        </p:spPr>
      </p:pic>
      <p:sp>
        <p:nvSpPr>
          <p:cNvPr id="4" name="Content Placeholder 3">
            <a:extLst>
              <a:ext uri="{FF2B5EF4-FFF2-40B4-BE49-F238E27FC236}">
                <a16:creationId xmlns:a16="http://schemas.microsoft.com/office/drawing/2014/main" id="{38F00050-B316-6C4A-99EA-51CED4BAC323}"/>
              </a:ext>
            </a:extLst>
          </p:cNvPr>
          <p:cNvSpPr>
            <a:spLocks noGrp="1"/>
          </p:cNvSpPr>
          <p:nvPr>
            <p:ph sz="quarter" idx="18"/>
          </p:nvPr>
        </p:nvSpPr>
        <p:spPr>
          <a:xfrm>
            <a:off x="5087669" y="3724275"/>
            <a:ext cx="5783531" cy="2093842"/>
          </a:xfrm>
        </p:spPr>
        <p:txBody>
          <a:bodyPr>
            <a:normAutofit/>
          </a:bodyPr>
          <a:lstStyle/>
          <a:p>
            <a:r>
              <a:rPr lang="en-US" altLang="zh-CN"/>
              <a:t>To balance a budget, keep expenses below income to achieve financial goals. Prioritize essentials like housing and utilities over non-essentials. Follow the 50/30/20 rule: allocate 50% for needs, 30% for wants, and 20% for savings. Save monthly for unexpected costs and revise your budget as income or goals change. Utilize real-time tracking tools.</a:t>
            </a:r>
            <a:endParaRPr lang="zh-CN" altLang="en-US"/>
          </a:p>
        </p:txBody>
      </p:sp>
    </p:spTree>
    <p:custDataLst>
      <p:tags r:id="rId1"/>
    </p:custDataLst>
    <p:extLst>
      <p:ext uri="{BB962C8B-B14F-4D97-AF65-F5344CB8AC3E}">
        <p14:creationId xmlns:p14="http://schemas.microsoft.com/office/powerpoint/2010/main" val="1603598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7E3ED6-C727-4416-338B-BED9F407F327}"/>
            </a:ext>
          </a:extLst>
        </p:cNvPr>
        <p:cNvGrpSpPr/>
        <p:nvPr/>
      </p:nvGrpSpPr>
      <p:grpSpPr>
        <a:xfrm>
          <a:off x="0" y="0"/>
          <a:ext cx="0" cy="0"/>
          <a:chOff x="0" y="0"/>
          <a:chExt cx="0" cy="0"/>
        </a:xfrm>
      </p:grpSpPr>
      <p:sp>
        <p:nvSpPr>
          <p:cNvPr id="34" name="Title 1">
            <a:extLst>
              <a:ext uri="{FF2B5EF4-FFF2-40B4-BE49-F238E27FC236}">
                <a16:creationId xmlns:a16="http://schemas.microsoft.com/office/drawing/2014/main" id="{9630EFF9-5D6C-9887-B49B-D09FB44EA118}"/>
              </a:ext>
            </a:extLst>
          </p:cNvPr>
          <p:cNvSpPr>
            <a:spLocks noGrp="1"/>
          </p:cNvSpPr>
          <p:nvPr>
            <p:ph type="title"/>
          </p:nvPr>
        </p:nvSpPr>
        <p:spPr>
          <a:xfrm>
            <a:off x="844000" y="564171"/>
            <a:ext cx="10504000" cy="1230762"/>
          </a:xfrm>
        </p:spPr>
        <p:txBody>
          <a:bodyPr lIns="0" tIns="0" rIns="0" bIns="0" anchor="b">
            <a:noAutofit/>
          </a:bodyPr>
          <a:lstStyle/>
          <a:p>
            <a:r>
              <a:rPr lang="en-US"/>
              <a:t>Personalizing Your Budget</a:t>
            </a:r>
            <a:endParaRPr lang="en-CN"/>
          </a:p>
        </p:txBody>
      </p:sp>
      <p:sp>
        <p:nvSpPr>
          <p:cNvPr id="2" name="Text Placeholder 1">
            <a:extLst>
              <a:ext uri="{FF2B5EF4-FFF2-40B4-BE49-F238E27FC236}">
                <a16:creationId xmlns:a16="http://schemas.microsoft.com/office/drawing/2014/main" id="{CD59E1EC-2D5C-E4D4-F5A9-424E72ACF926}"/>
              </a:ext>
            </a:extLst>
          </p:cNvPr>
          <p:cNvSpPr>
            <a:spLocks noGrp="1"/>
          </p:cNvSpPr>
          <p:nvPr>
            <p:ph type="body" sz="quarter" idx="20"/>
          </p:nvPr>
        </p:nvSpPr>
        <p:spPr>
          <a:xfrm>
            <a:off x="5261307" y="3016592"/>
            <a:ext cx="744537" cy="760412"/>
          </a:xfrm>
        </p:spPr>
        <p:txBody>
          <a:bodyPr/>
          <a:lstStyle/>
          <a:p>
            <a:r>
              <a:rPr lang="en-US"/>
              <a:t>01</a:t>
            </a:r>
          </a:p>
        </p:txBody>
      </p:sp>
      <p:sp>
        <p:nvSpPr>
          <p:cNvPr id="6" name="Text Placeholder 5">
            <a:extLst>
              <a:ext uri="{FF2B5EF4-FFF2-40B4-BE49-F238E27FC236}">
                <a16:creationId xmlns:a16="http://schemas.microsoft.com/office/drawing/2014/main" id="{CF1D8855-3826-80A9-A625-E9B63240CCB0}"/>
              </a:ext>
            </a:extLst>
          </p:cNvPr>
          <p:cNvSpPr>
            <a:spLocks noGrp="1"/>
          </p:cNvSpPr>
          <p:nvPr>
            <p:ph type="body" idx="1"/>
          </p:nvPr>
        </p:nvSpPr>
        <p:spPr>
          <a:xfrm>
            <a:off x="628437" y="2147363"/>
            <a:ext cx="4256019" cy="830527"/>
          </a:xfrm>
        </p:spPr>
        <p:txBody>
          <a:bodyPr/>
          <a:lstStyle/>
          <a:p>
            <a:r>
              <a:rPr lang="en-US" altLang="zh-CN"/>
              <a:t>Assessing financial goals</a:t>
            </a:r>
            <a:endParaRPr lang="zh-CN" altLang="en-US"/>
          </a:p>
        </p:txBody>
      </p:sp>
      <p:sp>
        <p:nvSpPr>
          <p:cNvPr id="7" name="Text Placeholder 6">
            <a:extLst>
              <a:ext uri="{FF2B5EF4-FFF2-40B4-BE49-F238E27FC236}">
                <a16:creationId xmlns:a16="http://schemas.microsoft.com/office/drawing/2014/main" id="{E79CC73D-0EE5-27A3-2244-70862981F99B}"/>
              </a:ext>
            </a:extLst>
          </p:cNvPr>
          <p:cNvSpPr>
            <a:spLocks noGrp="1"/>
          </p:cNvSpPr>
          <p:nvPr>
            <p:ph type="body" sz="quarter" idx="13"/>
          </p:nvPr>
        </p:nvSpPr>
        <p:spPr>
          <a:xfrm>
            <a:off x="628438" y="3048973"/>
            <a:ext cx="4256020" cy="713282"/>
          </a:xfrm>
        </p:spPr>
        <p:txBody>
          <a:bodyPr/>
          <a:lstStyle/>
          <a:p>
            <a:r>
              <a:rPr lang="en-US"/>
              <a:t>Start by identifying both short-term and long-term financial goals.</a:t>
            </a:r>
          </a:p>
        </p:txBody>
      </p:sp>
      <p:sp>
        <p:nvSpPr>
          <p:cNvPr id="3" name="Text Placeholder 2">
            <a:extLst>
              <a:ext uri="{FF2B5EF4-FFF2-40B4-BE49-F238E27FC236}">
                <a16:creationId xmlns:a16="http://schemas.microsoft.com/office/drawing/2014/main" id="{1855CA69-C58A-1214-7925-18844F178E38}"/>
              </a:ext>
            </a:extLst>
          </p:cNvPr>
          <p:cNvSpPr>
            <a:spLocks noGrp="1"/>
          </p:cNvSpPr>
          <p:nvPr>
            <p:ph type="body" sz="quarter" idx="21"/>
          </p:nvPr>
        </p:nvSpPr>
        <p:spPr>
          <a:xfrm>
            <a:off x="6227803" y="3014543"/>
            <a:ext cx="744537" cy="760412"/>
          </a:xfrm>
        </p:spPr>
        <p:txBody>
          <a:bodyPr/>
          <a:lstStyle/>
          <a:p>
            <a:r>
              <a:rPr lang="en-US"/>
              <a:t>02</a:t>
            </a:r>
          </a:p>
        </p:txBody>
      </p:sp>
      <p:sp>
        <p:nvSpPr>
          <p:cNvPr id="14" name="Text Placeholder 13">
            <a:extLst>
              <a:ext uri="{FF2B5EF4-FFF2-40B4-BE49-F238E27FC236}">
                <a16:creationId xmlns:a16="http://schemas.microsoft.com/office/drawing/2014/main" id="{3B880B3E-4F70-8A1A-3A0E-AF412BE6AE83}"/>
              </a:ext>
            </a:extLst>
          </p:cNvPr>
          <p:cNvSpPr>
            <a:spLocks noGrp="1"/>
          </p:cNvSpPr>
          <p:nvPr>
            <p:ph type="body" idx="16"/>
          </p:nvPr>
        </p:nvSpPr>
        <p:spPr>
          <a:xfrm>
            <a:off x="7307544" y="2151213"/>
            <a:ext cx="4256019" cy="830527"/>
          </a:xfrm>
        </p:spPr>
        <p:txBody>
          <a:bodyPr/>
          <a:lstStyle/>
          <a:p>
            <a:r>
              <a:rPr lang="en-US" altLang="zh-CN"/>
              <a:t>Adapt income to changes</a:t>
            </a:r>
            <a:endParaRPr lang="zh-CN" altLang="en-US"/>
          </a:p>
        </p:txBody>
      </p:sp>
      <p:sp>
        <p:nvSpPr>
          <p:cNvPr id="15" name="Text Placeholder 14">
            <a:extLst>
              <a:ext uri="{FF2B5EF4-FFF2-40B4-BE49-F238E27FC236}">
                <a16:creationId xmlns:a16="http://schemas.microsoft.com/office/drawing/2014/main" id="{2605CED9-5FD1-0380-D832-F4DF547528D9}"/>
              </a:ext>
            </a:extLst>
          </p:cNvPr>
          <p:cNvSpPr>
            <a:spLocks noGrp="1"/>
          </p:cNvSpPr>
          <p:nvPr>
            <p:ph type="body" sz="quarter" idx="17"/>
          </p:nvPr>
        </p:nvSpPr>
        <p:spPr>
          <a:xfrm>
            <a:off x="7307545" y="3052823"/>
            <a:ext cx="4256020" cy="713282"/>
          </a:xfrm>
        </p:spPr>
        <p:txBody>
          <a:bodyPr/>
          <a:lstStyle/>
          <a:p>
            <a:r>
              <a:rPr lang="en-US"/>
              <a:t>Flexibility is key in budgeting, especially when income fluctuates.</a:t>
            </a:r>
          </a:p>
        </p:txBody>
      </p:sp>
      <p:sp>
        <p:nvSpPr>
          <p:cNvPr id="4" name="Text Placeholder 3">
            <a:extLst>
              <a:ext uri="{FF2B5EF4-FFF2-40B4-BE49-F238E27FC236}">
                <a16:creationId xmlns:a16="http://schemas.microsoft.com/office/drawing/2014/main" id="{F9D3B657-9AD1-F6C6-364A-9D681036C6EC}"/>
              </a:ext>
            </a:extLst>
          </p:cNvPr>
          <p:cNvSpPr>
            <a:spLocks noGrp="1"/>
          </p:cNvSpPr>
          <p:nvPr>
            <p:ph type="body" sz="quarter" idx="22"/>
          </p:nvPr>
        </p:nvSpPr>
        <p:spPr>
          <a:xfrm>
            <a:off x="5261307" y="3962484"/>
            <a:ext cx="744537" cy="760412"/>
          </a:xfrm>
        </p:spPr>
        <p:txBody>
          <a:bodyPr/>
          <a:lstStyle/>
          <a:p>
            <a:r>
              <a:rPr lang="en-US"/>
              <a:t>03</a:t>
            </a:r>
          </a:p>
        </p:txBody>
      </p:sp>
      <p:sp>
        <p:nvSpPr>
          <p:cNvPr id="12" name="Text Placeholder 11">
            <a:extLst>
              <a:ext uri="{FF2B5EF4-FFF2-40B4-BE49-F238E27FC236}">
                <a16:creationId xmlns:a16="http://schemas.microsoft.com/office/drawing/2014/main" id="{48E91E6F-F63F-E961-E834-8ACC11AEC692}"/>
              </a:ext>
            </a:extLst>
          </p:cNvPr>
          <p:cNvSpPr>
            <a:spLocks noGrp="1"/>
          </p:cNvSpPr>
          <p:nvPr>
            <p:ph type="body" idx="14"/>
          </p:nvPr>
        </p:nvSpPr>
        <p:spPr>
          <a:xfrm>
            <a:off x="639382" y="3889446"/>
            <a:ext cx="4256019" cy="830527"/>
          </a:xfrm>
        </p:spPr>
        <p:txBody>
          <a:bodyPr/>
          <a:lstStyle/>
          <a:p>
            <a:r>
              <a:rPr lang="en-US" altLang="zh-CN"/>
              <a:t>Understanding spending habits</a:t>
            </a:r>
            <a:endParaRPr lang="zh-CN" altLang="en-US"/>
          </a:p>
        </p:txBody>
      </p:sp>
      <p:sp>
        <p:nvSpPr>
          <p:cNvPr id="13" name="Text Placeholder 12">
            <a:extLst>
              <a:ext uri="{FF2B5EF4-FFF2-40B4-BE49-F238E27FC236}">
                <a16:creationId xmlns:a16="http://schemas.microsoft.com/office/drawing/2014/main" id="{9B1B058B-5D39-02E0-1F92-17A541AF8FC6}"/>
              </a:ext>
            </a:extLst>
          </p:cNvPr>
          <p:cNvSpPr>
            <a:spLocks noGrp="1"/>
          </p:cNvSpPr>
          <p:nvPr>
            <p:ph type="body" sz="quarter" idx="15"/>
          </p:nvPr>
        </p:nvSpPr>
        <p:spPr>
          <a:xfrm>
            <a:off x="639383" y="4791056"/>
            <a:ext cx="4256020" cy="713282"/>
          </a:xfrm>
        </p:spPr>
        <p:txBody>
          <a:bodyPr/>
          <a:lstStyle/>
          <a:p>
            <a:r>
              <a:rPr lang="en-US"/>
              <a:t>Analyze past spending patterns to understand habits and identify areas for improvement.</a:t>
            </a:r>
          </a:p>
        </p:txBody>
      </p:sp>
      <p:sp>
        <p:nvSpPr>
          <p:cNvPr id="5" name="Text Placeholder 4">
            <a:extLst>
              <a:ext uri="{FF2B5EF4-FFF2-40B4-BE49-F238E27FC236}">
                <a16:creationId xmlns:a16="http://schemas.microsoft.com/office/drawing/2014/main" id="{FDEF12D4-2347-73B3-09E3-DC7CC0EE3F44}"/>
              </a:ext>
            </a:extLst>
          </p:cNvPr>
          <p:cNvSpPr>
            <a:spLocks noGrp="1"/>
          </p:cNvSpPr>
          <p:nvPr>
            <p:ph type="body" sz="quarter" idx="23"/>
          </p:nvPr>
        </p:nvSpPr>
        <p:spPr>
          <a:xfrm>
            <a:off x="6227803" y="3962484"/>
            <a:ext cx="744537" cy="760412"/>
          </a:xfrm>
        </p:spPr>
        <p:txBody>
          <a:bodyPr/>
          <a:lstStyle/>
          <a:p>
            <a:r>
              <a:rPr lang="en-US"/>
              <a:t>04</a:t>
            </a:r>
          </a:p>
        </p:txBody>
      </p:sp>
      <p:sp>
        <p:nvSpPr>
          <p:cNvPr id="16" name="Text Placeholder 15">
            <a:extLst>
              <a:ext uri="{FF2B5EF4-FFF2-40B4-BE49-F238E27FC236}">
                <a16:creationId xmlns:a16="http://schemas.microsoft.com/office/drawing/2014/main" id="{3E4321AC-A3B0-8A72-4F8F-82456AD08643}"/>
              </a:ext>
            </a:extLst>
          </p:cNvPr>
          <p:cNvSpPr>
            <a:spLocks noGrp="1"/>
          </p:cNvSpPr>
          <p:nvPr>
            <p:ph type="body" idx="18"/>
          </p:nvPr>
        </p:nvSpPr>
        <p:spPr>
          <a:xfrm>
            <a:off x="7318489" y="3893296"/>
            <a:ext cx="4256019" cy="830527"/>
          </a:xfrm>
        </p:spPr>
        <p:txBody>
          <a:bodyPr/>
          <a:lstStyle/>
          <a:p>
            <a:r>
              <a:rPr lang="en-US" altLang="zh-CN"/>
              <a:t>Save for emergencies</a:t>
            </a:r>
            <a:endParaRPr lang="zh-CN" altLang="en-US"/>
          </a:p>
        </p:txBody>
      </p:sp>
      <p:sp>
        <p:nvSpPr>
          <p:cNvPr id="17" name="Text Placeholder 16">
            <a:extLst>
              <a:ext uri="{FF2B5EF4-FFF2-40B4-BE49-F238E27FC236}">
                <a16:creationId xmlns:a16="http://schemas.microsoft.com/office/drawing/2014/main" id="{A4531C66-049E-9D95-93DA-5A58524EC409}"/>
              </a:ext>
            </a:extLst>
          </p:cNvPr>
          <p:cNvSpPr>
            <a:spLocks noGrp="1"/>
          </p:cNvSpPr>
          <p:nvPr>
            <p:ph type="body" sz="quarter" idx="19"/>
          </p:nvPr>
        </p:nvSpPr>
        <p:spPr>
          <a:xfrm>
            <a:off x="7318490" y="4794906"/>
            <a:ext cx="4256020" cy="713282"/>
          </a:xfrm>
        </p:spPr>
        <p:txBody>
          <a:bodyPr/>
          <a:lstStyle/>
          <a:p>
            <a:r>
              <a:rPr lang="en-US"/>
              <a:t>Ensure a portion of income is directed towards an emergency fund.</a:t>
            </a:r>
          </a:p>
        </p:txBody>
      </p:sp>
    </p:spTree>
    <p:custDataLst>
      <p:tags r:id="rId1"/>
    </p:custDataLst>
    <p:extLst>
      <p:ext uri="{BB962C8B-B14F-4D97-AF65-F5344CB8AC3E}">
        <p14:creationId xmlns:p14="http://schemas.microsoft.com/office/powerpoint/2010/main" val="36196915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ADB54-4B94-68AF-C4B4-E20314388BA5}"/>
            </a:ext>
          </a:extLst>
        </p:cNvPr>
        <p:cNvGrpSpPr/>
        <p:nvPr/>
      </p:nvGrpSpPr>
      <p:grpSpPr>
        <a:xfrm>
          <a:off x="0" y="0"/>
          <a:ext cx="0" cy="0"/>
          <a:chOff x="0" y="0"/>
          <a:chExt cx="0" cy="0"/>
        </a:xfrm>
      </p:grpSpPr>
      <p:sp>
        <p:nvSpPr>
          <p:cNvPr id="7" name="Title 2">
            <a:extLst>
              <a:ext uri="{FF2B5EF4-FFF2-40B4-BE49-F238E27FC236}">
                <a16:creationId xmlns:a16="http://schemas.microsoft.com/office/drawing/2014/main" id="{A6C0EFB8-B118-CFA5-FF3D-0373FFCC2625}"/>
              </a:ext>
            </a:extLst>
          </p:cNvPr>
          <p:cNvSpPr>
            <a:spLocks noGrp="1"/>
          </p:cNvSpPr>
          <p:nvPr>
            <p:ph type="title" idx="13"/>
          </p:nvPr>
        </p:nvSpPr>
        <p:spPr>
          <a:xfrm>
            <a:off x="5735344" y="469430"/>
            <a:ext cx="6032576" cy="4393689"/>
          </a:xfrm>
        </p:spPr>
        <p:txBody>
          <a:bodyPr/>
          <a:lstStyle/>
          <a:p>
            <a:pPr lvl="0"/>
            <a:r>
              <a:rPr lang="en-US" altLang="zh-CN"/>
              <a:t>Adjusting &amp; Optimizing</a:t>
            </a:r>
            <a:endParaRPr lang="zh-CN" altLang="en-US"/>
          </a:p>
        </p:txBody>
      </p:sp>
      <p:sp>
        <p:nvSpPr>
          <p:cNvPr id="8" name="Text Placeholder 3">
            <a:extLst>
              <a:ext uri="{FF2B5EF4-FFF2-40B4-BE49-F238E27FC236}">
                <a16:creationId xmlns:a16="http://schemas.microsoft.com/office/drawing/2014/main" id="{D22DE4B8-7405-FF51-D8C6-CFB8C423D145}"/>
              </a:ext>
            </a:extLst>
          </p:cNvPr>
          <p:cNvSpPr>
            <a:spLocks noGrp="1"/>
          </p:cNvSpPr>
          <p:nvPr>
            <p:ph type="subTitle" idx="4294967295"/>
          </p:nvPr>
        </p:nvSpPr>
        <p:spPr>
          <a:xfrm>
            <a:off x="5735344" y="4923140"/>
            <a:ext cx="6045200" cy="904668"/>
          </a:xfrm>
        </p:spPr>
        <p:txBody>
          <a:bodyPr vert="horz" lIns="0" tIns="0" rIns="0" bIns="0" rtlCol="0" anchor="t">
            <a:noAutofit/>
          </a:bodyPr>
          <a:lstStyle/>
          <a:p>
            <a:r>
              <a:rPr lang="en-US"/>
              <a:t>Regularly reviewing and adjusting your budget to ensure it meets financial objectives</a:t>
            </a:r>
            <a:endParaRPr lang="en-US" altLang="zh-CN"/>
          </a:p>
        </p:txBody>
      </p:sp>
      <p:pic>
        <p:nvPicPr>
          <p:cNvPr id="4" name="Picture Placeholder 3" descr="Man writing at his desk.">
            <a:extLst>
              <a:ext uri="{FF2B5EF4-FFF2-40B4-BE49-F238E27FC236}">
                <a16:creationId xmlns:a16="http://schemas.microsoft.com/office/drawing/2014/main" id="{CAF4CDC8-7393-755F-3479-D3A2CD4C4E34}"/>
              </a:ext>
            </a:extLst>
          </p:cNvPr>
          <p:cNvPicPr>
            <a:picLocks noGrp="1" noChangeAspect="1"/>
          </p:cNvPicPr>
          <p:nvPr>
            <p:ph type="pic" sz="quarter" idx="4294967295"/>
          </p:nvPr>
        </p:nvPicPr>
        <p:blipFill>
          <a:blip r:embed="rId2" cstate="screen">
            <a:extLst>
              <a:ext uri="{28A0092B-C50C-407E-A947-70E740481C1C}">
                <a14:useLocalDpi xmlns:a14="http://schemas.microsoft.com/office/drawing/2010/main"/>
              </a:ext>
            </a:extLst>
          </a:blip>
          <a:srcRect l="35" r="35"/>
          <a:stretch/>
        </p:blipFill>
        <p:spPr>
          <a:xfrm>
            <a:off x="852020" y="872259"/>
            <a:ext cx="4496227" cy="4955549"/>
          </a:xfrm>
          <a:blipFill dpi="0" rotWithShape="1">
            <a:blip r:embed="rId3" cstate="screen">
              <a:extLst>
                <a:ext uri="{28A0092B-C50C-407E-A947-70E740481C1C}">
                  <a14:useLocalDpi xmlns:a14="http://schemas.microsoft.com/office/drawing/2010/main"/>
                </a:ext>
              </a:extLst>
            </a:blip>
            <a:srcRect/>
            <a:tile tx="0" ty="0" sx="100000" sy="100000" flip="none" algn="tl"/>
          </a:blipFill>
        </p:spPr>
      </p:pic>
    </p:spTree>
    <p:extLst>
      <p:ext uri="{BB962C8B-B14F-4D97-AF65-F5344CB8AC3E}">
        <p14:creationId xmlns:p14="http://schemas.microsoft.com/office/powerpoint/2010/main" val="26717127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477D6-4512-7E22-78CD-20387CD043B1}"/>
              </a:ext>
            </a:extLst>
          </p:cNvPr>
          <p:cNvSpPr>
            <a:spLocks noGrp="1"/>
          </p:cNvSpPr>
          <p:nvPr>
            <p:ph type="title"/>
          </p:nvPr>
        </p:nvSpPr>
        <p:spPr>
          <a:xfrm>
            <a:off x="5087669" y="1028700"/>
            <a:ext cx="5783531" cy="2564100"/>
          </a:xfrm>
        </p:spPr>
        <p:txBody>
          <a:bodyPr lIns="0" tIns="0" rIns="0" bIns="0"/>
          <a:lstStyle/>
          <a:p>
            <a:r>
              <a:rPr lang="en-US"/>
              <a:t>Reviewing Your Budget</a:t>
            </a:r>
          </a:p>
        </p:txBody>
      </p:sp>
      <p:pic>
        <p:nvPicPr>
          <p:cNvPr id="9" name="Picture Placeholder 8" descr="Man reading by the office window.">
            <a:extLst>
              <a:ext uri="{FF2B5EF4-FFF2-40B4-BE49-F238E27FC236}">
                <a16:creationId xmlns:a16="http://schemas.microsoft.com/office/drawing/2014/main" id="{7683019A-1596-069F-FA52-219E93D085D3}"/>
              </a:ext>
            </a:extLst>
          </p:cNvPr>
          <p:cNvPicPr>
            <a:picLocks noGrp="1" noChangeAspect="1"/>
          </p:cNvPicPr>
          <p:nvPr>
            <p:ph type="pic" sz="quarter" idx="13"/>
          </p:nvPr>
        </p:nvPicPr>
        <p:blipFill>
          <a:blip r:embed="rId3" cstate="screen">
            <a:extLst>
              <a:ext uri="{28A0092B-C50C-407E-A947-70E740481C1C}">
                <a14:useLocalDpi xmlns:a14="http://schemas.microsoft.com/office/drawing/2010/main"/>
              </a:ext>
            </a:extLst>
          </a:blip>
          <a:srcRect t="10" b="10"/>
          <a:stretch/>
        </p:blipFill>
        <p:spPr>
          <a:xfrm>
            <a:off x="660400" y="1884089"/>
            <a:ext cx="3710549" cy="3617923"/>
          </a:xfrm>
        </p:spPr>
      </p:pic>
      <p:sp>
        <p:nvSpPr>
          <p:cNvPr id="7" name="Content Placeholder 6">
            <a:extLst>
              <a:ext uri="{FF2B5EF4-FFF2-40B4-BE49-F238E27FC236}">
                <a16:creationId xmlns:a16="http://schemas.microsoft.com/office/drawing/2014/main" id="{5BBE2498-8CD8-E375-C197-849DE4E48A10}"/>
              </a:ext>
            </a:extLst>
          </p:cNvPr>
          <p:cNvSpPr>
            <a:spLocks noGrp="1"/>
          </p:cNvSpPr>
          <p:nvPr>
            <p:ph sz="quarter" idx="18"/>
          </p:nvPr>
        </p:nvSpPr>
        <p:spPr>
          <a:xfrm>
            <a:off x="5087669" y="3724275"/>
            <a:ext cx="5783531" cy="2093842"/>
          </a:xfrm>
        </p:spPr>
        <p:txBody>
          <a:bodyPr/>
          <a:lstStyle/>
          <a:p>
            <a:r>
              <a:rPr lang="en-US" altLang="zh-CN"/>
              <a:t>Budget reviews enhance financial stability and align goals. Planners recommend monthly or quarterly assessments of income and expenses to improve spending habits. This approach helps adapt to income changes, prevents overspending, increases savings, and supports long-term objectives. Budgeting apps provide real-time insights for trend analysis and adjustments.</a:t>
            </a:r>
            <a:endParaRPr lang="zh-CN" altLang="en-US"/>
          </a:p>
        </p:txBody>
      </p:sp>
    </p:spTree>
    <p:custDataLst>
      <p:tags r:id="rId1"/>
    </p:custDataLst>
    <p:extLst>
      <p:ext uri="{BB962C8B-B14F-4D97-AF65-F5344CB8AC3E}">
        <p14:creationId xmlns:p14="http://schemas.microsoft.com/office/powerpoint/2010/main" val="1603598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2">
            <a:extLst>
              <a:ext uri="{FF2B5EF4-FFF2-40B4-BE49-F238E27FC236}">
                <a16:creationId xmlns:a16="http://schemas.microsoft.com/office/drawing/2014/main" id="{181B677F-5449-79E7-D9CB-491179DB87C8}"/>
              </a:ext>
            </a:extLst>
          </p:cNvPr>
          <p:cNvSpPr>
            <a:spLocks noGrp="1"/>
          </p:cNvSpPr>
          <p:nvPr>
            <p:ph type="title"/>
          </p:nvPr>
        </p:nvSpPr>
        <p:spPr>
          <a:xfrm>
            <a:off x="856823" y="1231969"/>
            <a:ext cx="3200827" cy="4711631"/>
          </a:xfrm>
        </p:spPr>
        <p:txBody>
          <a:bodyPr anchor="ctr">
            <a:normAutofit/>
          </a:bodyPr>
          <a:lstStyle/>
          <a:p>
            <a:r>
              <a:rPr lang="en-US"/>
              <a:t>Agenda</a:t>
            </a:r>
            <a:endParaRPr lang="en-CN"/>
          </a:p>
        </p:txBody>
      </p:sp>
      <p:sp>
        <p:nvSpPr>
          <p:cNvPr id="14" name="Text Placeholder 13">
            <a:extLst>
              <a:ext uri="{FF2B5EF4-FFF2-40B4-BE49-F238E27FC236}">
                <a16:creationId xmlns:a16="http://schemas.microsoft.com/office/drawing/2014/main" id="{E1099FC8-FFF2-566E-E372-F082F9156973}"/>
              </a:ext>
            </a:extLst>
          </p:cNvPr>
          <p:cNvSpPr>
            <a:spLocks noGrp="1"/>
          </p:cNvSpPr>
          <p:nvPr>
            <p:ph type="body" sz="quarter" idx="31"/>
          </p:nvPr>
        </p:nvSpPr>
        <p:spPr>
          <a:xfrm>
            <a:off x="4722023" y="1671090"/>
            <a:ext cx="579438" cy="559779"/>
          </a:xfrm>
        </p:spPr>
        <p:txBody>
          <a:bodyPr/>
          <a:lstStyle/>
          <a:p>
            <a:r>
              <a:rPr lang="en-US"/>
              <a:t>01</a:t>
            </a:r>
          </a:p>
        </p:txBody>
      </p:sp>
      <p:sp>
        <p:nvSpPr>
          <p:cNvPr id="3" name="Text Placeholder 2">
            <a:extLst>
              <a:ext uri="{FF2B5EF4-FFF2-40B4-BE49-F238E27FC236}">
                <a16:creationId xmlns:a16="http://schemas.microsoft.com/office/drawing/2014/main" id="{CD0541AC-8B54-DD01-4666-DED42E0D29E4}"/>
              </a:ext>
            </a:extLst>
          </p:cNvPr>
          <p:cNvSpPr>
            <a:spLocks noGrp="1"/>
          </p:cNvSpPr>
          <p:nvPr>
            <p:ph type="body" idx="1"/>
          </p:nvPr>
        </p:nvSpPr>
        <p:spPr>
          <a:xfrm>
            <a:off x="5461547" y="1677447"/>
            <a:ext cx="5123901" cy="553422"/>
          </a:xfrm>
        </p:spPr>
        <p:txBody>
          <a:bodyPr/>
          <a:lstStyle/>
          <a:p>
            <a:r>
              <a:rPr lang="en-US" altLang="zh-CN"/>
              <a:t>Budget Basics</a:t>
            </a:r>
          </a:p>
        </p:txBody>
      </p:sp>
      <p:sp>
        <p:nvSpPr>
          <p:cNvPr id="19" name="Text Placeholder 18">
            <a:extLst>
              <a:ext uri="{FF2B5EF4-FFF2-40B4-BE49-F238E27FC236}">
                <a16:creationId xmlns:a16="http://schemas.microsoft.com/office/drawing/2014/main" id="{690ED7F7-0589-0A46-ED26-80574BEDB1F1}"/>
              </a:ext>
            </a:extLst>
          </p:cNvPr>
          <p:cNvSpPr>
            <a:spLocks noGrp="1"/>
          </p:cNvSpPr>
          <p:nvPr>
            <p:ph type="body" sz="quarter" idx="32"/>
          </p:nvPr>
        </p:nvSpPr>
        <p:spPr>
          <a:xfrm>
            <a:off x="4722023" y="2424339"/>
            <a:ext cx="579438" cy="559779"/>
          </a:xfrm>
        </p:spPr>
        <p:txBody>
          <a:bodyPr/>
          <a:lstStyle/>
          <a:p>
            <a:r>
              <a:rPr lang="en-US"/>
              <a:t>02</a:t>
            </a:r>
          </a:p>
        </p:txBody>
      </p:sp>
      <p:sp>
        <p:nvSpPr>
          <p:cNvPr id="4" name="Text Placeholder 3">
            <a:extLst>
              <a:ext uri="{FF2B5EF4-FFF2-40B4-BE49-F238E27FC236}">
                <a16:creationId xmlns:a16="http://schemas.microsoft.com/office/drawing/2014/main" id="{080BF96A-E234-32DA-A088-259250DCDCBC}"/>
              </a:ext>
              <a:ext uri="{C183D7F6-B498-43B3-948B-1728B52AA6E4}">
                <adec:decorative xmlns:adec="http://schemas.microsoft.com/office/drawing/2017/decorative" val="0"/>
              </a:ext>
            </a:extLst>
          </p:cNvPr>
          <p:cNvSpPr>
            <a:spLocks noGrp="1"/>
          </p:cNvSpPr>
          <p:nvPr>
            <p:ph type="body" idx="17"/>
          </p:nvPr>
        </p:nvSpPr>
        <p:spPr>
          <a:xfrm>
            <a:off x="5461547" y="2430696"/>
            <a:ext cx="5123901" cy="553422"/>
          </a:xfrm>
        </p:spPr>
        <p:txBody>
          <a:bodyPr/>
          <a:lstStyle/>
          <a:p>
            <a:r>
              <a:rPr lang="en-US" altLang="zh-CN"/>
              <a:t>Financial Goals</a:t>
            </a:r>
          </a:p>
        </p:txBody>
      </p:sp>
      <p:sp>
        <p:nvSpPr>
          <p:cNvPr id="20" name="Text Placeholder 19">
            <a:extLst>
              <a:ext uri="{FF2B5EF4-FFF2-40B4-BE49-F238E27FC236}">
                <a16:creationId xmlns:a16="http://schemas.microsoft.com/office/drawing/2014/main" id="{26C4A4E9-C50F-8B5A-E705-A89C95341943}"/>
              </a:ext>
            </a:extLst>
          </p:cNvPr>
          <p:cNvSpPr>
            <a:spLocks noGrp="1"/>
          </p:cNvSpPr>
          <p:nvPr>
            <p:ph type="body" sz="quarter" idx="33"/>
          </p:nvPr>
        </p:nvSpPr>
        <p:spPr>
          <a:xfrm>
            <a:off x="4722023" y="3171231"/>
            <a:ext cx="579438" cy="559779"/>
          </a:xfrm>
        </p:spPr>
        <p:txBody>
          <a:bodyPr/>
          <a:lstStyle/>
          <a:p>
            <a:r>
              <a:rPr lang="en-US"/>
              <a:t>03</a:t>
            </a:r>
          </a:p>
        </p:txBody>
      </p:sp>
      <p:sp>
        <p:nvSpPr>
          <p:cNvPr id="5" name="Text Placeholder 4">
            <a:extLst>
              <a:ext uri="{FF2B5EF4-FFF2-40B4-BE49-F238E27FC236}">
                <a16:creationId xmlns:a16="http://schemas.microsoft.com/office/drawing/2014/main" id="{38C47E90-5F4F-F242-F6A0-0495F2687ED4}"/>
              </a:ext>
            </a:extLst>
          </p:cNvPr>
          <p:cNvSpPr>
            <a:spLocks noGrp="1"/>
          </p:cNvSpPr>
          <p:nvPr>
            <p:ph type="body" idx="18"/>
          </p:nvPr>
        </p:nvSpPr>
        <p:spPr>
          <a:xfrm>
            <a:off x="5480598" y="3177588"/>
            <a:ext cx="5123901" cy="553422"/>
          </a:xfrm>
        </p:spPr>
        <p:txBody>
          <a:bodyPr/>
          <a:lstStyle/>
          <a:p>
            <a:r>
              <a:rPr lang="en-US" altLang="zh-CN"/>
              <a:t>Income &amp; Expenses</a:t>
            </a:r>
          </a:p>
        </p:txBody>
      </p:sp>
      <p:sp>
        <p:nvSpPr>
          <p:cNvPr id="21" name="Text Placeholder 20">
            <a:extLst>
              <a:ext uri="{FF2B5EF4-FFF2-40B4-BE49-F238E27FC236}">
                <a16:creationId xmlns:a16="http://schemas.microsoft.com/office/drawing/2014/main" id="{4FF89406-4A28-46A4-4A0A-C1404E5AE77A}"/>
              </a:ext>
            </a:extLst>
          </p:cNvPr>
          <p:cNvSpPr>
            <a:spLocks noGrp="1"/>
          </p:cNvSpPr>
          <p:nvPr>
            <p:ph type="body" sz="quarter" idx="34"/>
          </p:nvPr>
        </p:nvSpPr>
        <p:spPr>
          <a:xfrm>
            <a:off x="4722023" y="3931308"/>
            <a:ext cx="579438" cy="559779"/>
          </a:xfrm>
        </p:spPr>
        <p:txBody>
          <a:bodyPr/>
          <a:lstStyle/>
          <a:p>
            <a:r>
              <a:rPr lang="en-US"/>
              <a:t>04</a:t>
            </a:r>
          </a:p>
        </p:txBody>
      </p:sp>
      <p:sp>
        <p:nvSpPr>
          <p:cNvPr id="6" name="Text Placeholder 5">
            <a:extLst>
              <a:ext uri="{FF2B5EF4-FFF2-40B4-BE49-F238E27FC236}">
                <a16:creationId xmlns:a16="http://schemas.microsoft.com/office/drawing/2014/main" id="{754DB0BC-F63A-E96A-DDDF-AAB1192ECE3D}"/>
              </a:ext>
            </a:extLst>
          </p:cNvPr>
          <p:cNvSpPr>
            <a:spLocks noGrp="1"/>
          </p:cNvSpPr>
          <p:nvPr>
            <p:ph type="body" idx="19"/>
          </p:nvPr>
        </p:nvSpPr>
        <p:spPr>
          <a:xfrm>
            <a:off x="5480598" y="3937665"/>
            <a:ext cx="5123901" cy="553422"/>
          </a:xfrm>
        </p:spPr>
        <p:txBody>
          <a:bodyPr/>
          <a:lstStyle/>
          <a:p>
            <a:r>
              <a:rPr lang="en-US" altLang="zh-CN"/>
              <a:t>Creating a Budget</a:t>
            </a:r>
          </a:p>
        </p:txBody>
      </p:sp>
      <p:sp>
        <p:nvSpPr>
          <p:cNvPr id="22" name="Text Placeholder 21">
            <a:extLst>
              <a:ext uri="{FF2B5EF4-FFF2-40B4-BE49-F238E27FC236}">
                <a16:creationId xmlns:a16="http://schemas.microsoft.com/office/drawing/2014/main" id="{22AAD954-6728-D445-9A73-28539BBE44A6}"/>
              </a:ext>
            </a:extLst>
          </p:cNvPr>
          <p:cNvSpPr>
            <a:spLocks noGrp="1"/>
          </p:cNvSpPr>
          <p:nvPr>
            <p:ph type="body" sz="quarter" idx="35"/>
          </p:nvPr>
        </p:nvSpPr>
        <p:spPr>
          <a:xfrm>
            <a:off x="4722023" y="4692553"/>
            <a:ext cx="579438" cy="559779"/>
          </a:xfrm>
        </p:spPr>
        <p:txBody>
          <a:bodyPr/>
          <a:lstStyle/>
          <a:p>
            <a:r>
              <a:rPr lang="en-US"/>
              <a:t>05</a:t>
            </a:r>
          </a:p>
        </p:txBody>
      </p:sp>
      <p:sp>
        <p:nvSpPr>
          <p:cNvPr id="10" name="Text Placeholder 9">
            <a:extLst>
              <a:ext uri="{FF2B5EF4-FFF2-40B4-BE49-F238E27FC236}">
                <a16:creationId xmlns:a16="http://schemas.microsoft.com/office/drawing/2014/main" id="{529BEE2C-6947-89B9-9262-197988F27C1D}"/>
              </a:ext>
            </a:extLst>
          </p:cNvPr>
          <p:cNvSpPr>
            <a:spLocks noGrp="1"/>
          </p:cNvSpPr>
          <p:nvPr>
            <p:ph type="body" idx="20"/>
          </p:nvPr>
        </p:nvSpPr>
        <p:spPr>
          <a:xfrm>
            <a:off x="5461546" y="4698910"/>
            <a:ext cx="5123901" cy="553422"/>
          </a:xfrm>
        </p:spPr>
        <p:txBody>
          <a:bodyPr/>
          <a:lstStyle/>
          <a:p>
            <a:r>
              <a:rPr lang="en-US" altLang="zh-CN"/>
              <a:t>Adjusting &amp; Optimizing</a:t>
            </a:r>
          </a:p>
        </p:txBody>
      </p:sp>
    </p:spTree>
    <p:custDataLst>
      <p:tags r:id="rId1"/>
    </p:custDataLst>
    <p:extLst>
      <p:ext uri="{BB962C8B-B14F-4D97-AF65-F5344CB8AC3E}">
        <p14:creationId xmlns:p14="http://schemas.microsoft.com/office/powerpoint/2010/main" val="35283552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2320E-371A-449F-5BF3-AE28AB3C3A5F}"/>
              </a:ext>
            </a:extLst>
          </p:cNvPr>
          <p:cNvSpPr>
            <a:spLocks noGrp="1"/>
          </p:cNvSpPr>
          <p:nvPr>
            <p:ph type="title"/>
          </p:nvPr>
        </p:nvSpPr>
        <p:spPr>
          <a:xfrm>
            <a:off x="844000" y="564171"/>
            <a:ext cx="10504000" cy="1230762"/>
          </a:xfrm>
        </p:spPr>
        <p:txBody>
          <a:bodyPr/>
          <a:lstStyle/>
          <a:p>
            <a:r>
              <a:rPr lang="en-US" altLang="zh-CN" noProof="0"/>
              <a:t>Managing Unexpected Expenses</a:t>
            </a:r>
            <a:endParaRPr lang="en-US"/>
          </a:p>
        </p:txBody>
      </p:sp>
      <p:sp>
        <p:nvSpPr>
          <p:cNvPr id="3" name="Text Placeholder 2">
            <a:extLst>
              <a:ext uri="{FF2B5EF4-FFF2-40B4-BE49-F238E27FC236}">
                <a16:creationId xmlns:a16="http://schemas.microsoft.com/office/drawing/2014/main" id="{D06F00A9-9774-A662-79C6-A0BA51C4F5F1}"/>
              </a:ext>
            </a:extLst>
          </p:cNvPr>
          <p:cNvSpPr>
            <a:spLocks noGrp="1"/>
          </p:cNvSpPr>
          <p:nvPr>
            <p:ph type="body" idx="1"/>
          </p:nvPr>
        </p:nvSpPr>
        <p:spPr>
          <a:xfrm>
            <a:off x="1242963" y="2134478"/>
            <a:ext cx="4256019" cy="830527"/>
          </a:xfrm>
        </p:spPr>
        <p:txBody>
          <a:bodyPr/>
          <a:lstStyle/>
          <a:p>
            <a:r>
              <a:rPr lang="en-US"/>
              <a:t>Building an Emergency Fund</a:t>
            </a:r>
          </a:p>
        </p:txBody>
      </p:sp>
      <p:sp>
        <p:nvSpPr>
          <p:cNvPr id="4" name="Text Placeholder 3">
            <a:extLst>
              <a:ext uri="{FF2B5EF4-FFF2-40B4-BE49-F238E27FC236}">
                <a16:creationId xmlns:a16="http://schemas.microsoft.com/office/drawing/2014/main" id="{A8A6C628-9CD2-E96F-9594-E38D92B0514F}"/>
              </a:ext>
            </a:extLst>
          </p:cNvPr>
          <p:cNvSpPr>
            <a:spLocks noGrp="1"/>
          </p:cNvSpPr>
          <p:nvPr>
            <p:ph type="body" sz="quarter" idx="13"/>
          </p:nvPr>
        </p:nvSpPr>
        <p:spPr>
          <a:xfrm>
            <a:off x="1242963" y="3036087"/>
            <a:ext cx="4256020" cy="1090951"/>
          </a:xfrm>
        </p:spPr>
        <p:txBody>
          <a:bodyPr/>
          <a:lstStyle/>
          <a:p>
            <a:r>
              <a:rPr lang="en-US"/>
              <a:t>Establish a dedicated savings account to cover unexpected costs like medical bills or car repairs.</a:t>
            </a:r>
          </a:p>
        </p:txBody>
      </p:sp>
      <p:sp>
        <p:nvSpPr>
          <p:cNvPr id="5" name="Text Placeholder 4">
            <a:extLst>
              <a:ext uri="{FF2B5EF4-FFF2-40B4-BE49-F238E27FC236}">
                <a16:creationId xmlns:a16="http://schemas.microsoft.com/office/drawing/2014/main" id="{2ECF48BD-259E-1ED7-5A07-DC66D7DEDFB2}"/>
              </a:ext>
            </a:extLst>
          </p:cNvPr>
          <p:cNvSpPr>
            <a:spLocks noGrp="1"/>
          </p:cNvSpPr>
          <p:nvPr>
            <p:ph type="body" idx="14"/>
          </p:nvPr>
        </p:nvSpPr>
        <p:spPr>
          <a:xfrm>
            <a:off x="6814263" y="2151448"/>
            <a:ext cx="4256019" cy="830527"/>
          </a:xfrm>
        </p:spPr>
        <p:txBody>
          <a:bodyPr/>
          <a:lstStyle/>
          <a:p>
            <a:r>
              <a:rPr lang="en-US"/>
              <a:t>Insurance Coverage</a:t>
            </a:r>
          </a:p>
        </p:txBody>
      </p:sp>
      <p:sp>
        <p:nvSpPr>
          <p:cNvPr id="6" name="Text Placeholder 5">
            <a:extLst>
              <a:ext uri="{FF2B5EF4-FFF2-40B4-BE49-F238E27FC236}">
                <a16:creationId xmlns:a16="http://schemas.microsoft.com/office/drawing/2014/main" id="{78C8FF0E-A08E-32F3-0095-688E8A0C9054}"/>
              </a:ext>
            </a:extLst>
          </p:cNvPr>
          <p:cNvSpPr>
            <a:spLocks noGrp="1"/>
          </p:cNvSpPr>
          <p:nvPr>
            <p:ph type="body" sz="quarter" idx="15"/>
          </p:nvPr>
        </p:nvSpPr>
        <p:spPr>
          <a:xfrm>
            <a:off x="6814263" y="3053057"/>
            <a:ext cx="4256020" cy="1090951"/>
          </a:xfrm>
        </p:spPr>
        <p:txBody>
          <a:bodyPr/>
          <a:lstStyle/>
          <a:p>
            <a:r>
              <a:rPr lang="en-US"/>
              <a:t>Ensure adequate insurance coverage for health, property, and other liabilities.</a:t>
            </a:r>
          </a:p>
        </p:txBody>
      </p:sp>
      <p:sp>
        <p:nvSpPr>
          <p:cNvPr id="7" name="Text Placeholder 6">
            <a:extLst>
              <a:ext uri="{FF2B5EF4-FFF2-40B4-BE49-F238E27FC236}">
                <a16:creationId xmlns:a16="http://schemas.microsoft.com/office/drawing/2014/main" id="{421150E0-986B-DDF8-B98C-A14911CCE902}"/>
              </a:ext>
            </a:extLst>
          </p:cNvPr>
          <p:cNvSpPr>
            <a:spLocks noGrp="1"/>
          </p:cNvSpPr>
          <p:nvPr>
            <p:ph type="body" idx="16"/>
          </p:nvPr>
        </p:nvSpPr>
        <p:spPr>
          <a:xfrm>
            <a:off x="1242963" y="4244427"/>
            <a:ext cx="4256019" cy="830527"/>
          </a:xfrm>
        </p:spPr>
        <p:txBody>
          <a:bodyPr/>
          <a:lstStyle/>
          <a:p>
            <a:r>
              <a:rPr lang="en-US"/>
              <a:t>Expense Prioritization</a:t>
            </a:r>
          </a:p>
        </p:txBody>
      </p:sp>
      <p:sp>
        <p:nvSpPr>
          <p:cNvPr id="8" name="Text Placeholder 7">
            <a:extLst>
              <a:ext uri="{FF2B5EF4-FFF2-40B4-BE49-F238E27FC236}">
                <a16:creationId xmlns:a16="http://schemas.microsoft.com/office/drawing/2014/main" id="{150D92EA-6C20-323E-4A32-2E15EA2E6898}"/>
              </a:ext>
            </a:extLst>
          </p:cNvPr>
          <p:cNvSpPr>
            <a:spLocks noGrp="1"/>
          </p:cNvSpPr>
          <p:nvPr>
            <p:ph type="body" sz="quarter" idx="17"/>
          </p:nvPr>
        </p:nvSpPr>
        <p:spPr>
          <a:xfrm>
            <a:off x="1242963" y="5121047"/>
            <a:ext cx="4256020" cy="1090951"/>
          </a:xfrm>
        </p:spPr>
        <p:txBody>
          <a:bodyPr/>
          <a:lstStyle/>
          <a:p>
            <a:r>
              <a:rPr lang="en-US"/>
              <a:t>Identify essential expenses and prioritize them in your budget.</a:t>
            </a:r>
          </a:p>
        </p:txBody>
      </p:sp>
      <p:sp>
        <p:nvSpPr>
          <p:cNvPr id="9" name="Text Placeholder 8">
            <a:extLst>
              <a:ext uri="{FF2B5EF4-FFF2-40B4-BE49-F238E27FC236}">
                <a16:creationId xmlns:a16="http://schemas.microsoft.com/office/drawing/2014/main" id="{30E485BE-BA6B-57F1-B24E-84D4453A9912}"/>
              </a:ext>
            </a:extLst>
          </p:cNvPr>
          <p:cNvSpPr>
            <a:spLocks noGrp="1"/>
          </p:cNvSpPr>
          <p:nvPr>
            <p:ph type="body" idx="18"/>
          </p:nvPr>
        </p:nvSpPr>
        <p:spPr>
          <a:xfrm>
            <a:off x="6814263" y="4244427"/>
            <a:ext cx="4256019" cy="830527"/>
          </a:xfrm>
        </p:spPr>
        <p:txBody>
          <a:bodyPr/>
          <a:lstStyle/>
          <a:p>
            <a:r>
              <a:rPr lang="en-US"/>
              <a:t>Contingency Planning</a:t>
            </a:r>
          </a:p>
        </p:txBody>
      </p:sp>
      <p:sp>
        <p:nvSpPr>
          <p:cNvPr id="10" name="Text Placeholder 9">
            <a:extLst>
              <a:ext uri="{FF2B5EF4-FFF2-40B4-BE49-F238E27FC236}">
                <a16:creationId xmlns:a16="http://schemas.microsoft.com/office/drawing/2014/main" id="{1208D492-7E4E-4791-B9FE-848447CBB408}"/>
              </a:ext>
            </a:extLst>
          </p:cNvPr>
          <p:cNvSpPr>
            <a:spLocks noGrp="1"/>
          </p:cNvSpPr>
          <p:nvPr>
            <p:ph type="body" sz="quarter" idx="19"/>
          </p:nvPr>
        </p:nvSpPr>
        <p:spPr>
          <a:xfrm>
            <a:off x="6814263" y="5121047"/>
            <a:ext cx="4256020" cy="1090951"/>
          </a:xfrm>
        </p:spPr>
        <p:txBody>
          <a:bodyPr/>
          <a:lstStyle/>
          <a:p>
            <a:r>
              <a:rPr lang="en-US"/>
              <a:t>Develop a plan to reallocate funds in case of emergencies.</a:t>
            </a:r>
          </a:p>
        </p:txBody>
      </p:sp>
    </p:spTree>
    <p:extLst>
      <p:ext uri="{BB962C8B-B14F-4D97-AF65-F5344CB8AC3E}">
        <p14:creationId xmlns:p14="http://schemas.microsoft.com/office/powerpoint/2010/main" val="2096548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14">
            <a:extLst>
              <a:ext uri="{FF2B5EF4-FFF2-40B4-BE49-F238E27FC236}">
                <a16:creationId xmlns:a16="http://schemas.microsoft.com/office/drawing/2014/main" id="{F6DEB270-1762-4283-A8FA-040069E7CB01}"/>
              </a:ext>
            </a:extLst>
          </p:cNvPr>
          <p:cNvSpPr>
            <a:spLocks noGrp="1"/>
          </p:cNvSpPr>
          <p:nvPr>
            <p:ph type="title"/>
          </p:nvPr>
        </p:nvSpPr>
        <p:spPr>
          <a:xfrm>
            <a:off x="660400" y="1701800"/>
            <a:ext cx="3567642" cy="3602566"/>
          </a:xfrm>
        </p:spPr>
        <p:txBody>
          <a:bodyPr lIns="0" tIns="0" rIns="0" bIns="0" anchor="ctr">
            <a:noAutofit/>
          </a:bodyPr>
          <a:lstStyle/>
          <a:p>
            <a:r>
              <a:rPr lang="en-US"/>
              <a:t>Debt Management Strategies</a:t>
            </a:r>
            <a:endParaRPr lang="en-CN"/>
          </a:p>
        </p:txBody>
      </p:sp>
      <p:sp>
        <p:nvSpPr>
          <p:cNvPr id="14" name="Text Placeholder 13">
            <a:extLst>
              <a:ext uri="{FF2B5EF4-FFF2-40B4-BE49-F238E27FC236}">
                <a16:creationId xmlns:a16="http://schemas.microsoft.com/office/drawing/2014/main" id="{30B70BCE-EF87-FF96-A40F-CEC434A862D3}"/>
              </a:ext>
            </a:extLst>
          </p:cNvPr>
          <p:cNvSpPr>
            <a:spLocks noGrp="1"/>
          </p:cNvSpPr>
          <p:nvPr>
            <p:ph type="body" idx="1"/>
          </p:nvPr>
        </p:nvSpPr>
        <p:spPr>
          <a:xfrm>
            <a:off x="4709096" y="1336906"/>
            <a:ext cx="3029437" cy="830527"/>
          </a:xfrm>
        </p:spPr>
        <p:txBody>
          <a:bodyPr/>
          <a:lstStyle/>
          <a:p>
            <a:r>
              <a:rPr lang="en-US"/>
              <a:t>Avalanche</a:t>
            </a:r>
          </a:p>
          <a:p>
            <a:r>
              <a:rPr lang="en-US"/>
              <a:t>Method</a:t>
            </a:r>
            <a:endParaRPr lang="en-US" altLang="zh-CN"/>
          </a:p>
        </p:txBody>
      </p:sp>
      <p:sp>
        <p:nvSpPr>
          <p:cNvPr id="15" name="Text Placeholder 14">
            <a:extLst>
              <a:ext uri="{FF2B5EF4-FFF2-40B4-BE49-F238E27FC236}">
                <a16:creationId xmlns:a16="http://schemas.microsoft.com/office/drawing/2014/main" id="{0434F2E6-73CF-BE4A-0A4B-62E2E59D52EB}"/>
              </a:ext>
            </a:extLst>
          </p:cNvPr>
          <p:cNvSpPr>
            <a:spLocks noGrp="1"/>
          </p:cNvSpPr>
          <p:nvPr>
            <p:ph type="body" sz="quarter" idx="13"/>
          </p:nvPr>
        </p:nvSpPr>
        <p:spPr>
          <a:xfrm>
            <a:off x="4709097" y="2238515"/>
            <a:ext cx="3029438" cy="1090951"/>
          </a:xfrm>
        </p:spPr>
        <p:txBody>
          <a:bodyPr/>
          <a:lstStyle/>
          <a:p>
            <a:r>
              <a:rPr lang="en-US"/>
              <a:t>Prioritize paying off debts with the highest interest rates first.</a:t>
            </a:r>
          </a:p>
        </p:txBody>
      </p:sp>
      <p:sp>
        <p:nvSpPr>
          <p:cNvPr id="18" name="Text Placeholder 17">
            <a:extLst>
              <a:ext uri="{FF2B5EF4-FFF2-40B4-BE49-F238E27FC236}">
                <a16:creationId xmlns:a16="http://schemas.microsoft.com/office/drawing/2014/main" id="{5B2F1F89-4088-9AFC-AEB3-F393CF3237C5}"/>
              </a:ext>
            </a:extLst>
          </p:cNvPr>
          <p:cNvSpPr>
            <a:spLocks noGrp="1"/>
          </p:cNvSpPr>
          <p:nvPr>
            <p:ph type="body" idx="18"/>
          </p:nvPr>
        </p:nvSpPr>
        <p:spPr>
          <a:xfrm>
            <a:off x="8434483" y="1330558"/>
            <a:ext cx="3029437" cy="830527"/>
          </a:xfrm>
        </p:spPr>
        <p:txBody>
          <a:bodyPr/>
          <a:lstStyle/>
          <a:p>
            <a:r>
              <a:rPr lang="en-US"/>
              <a:t>Snowball</a:t>
            </a:r>
          </a:p>
          <a:p>
            <a:r>
              <a:rPr lang="en-US"/>
              <a:t>Method</a:t>
            </a:r>
            <a:endParaRPr lang="en-US" altLang="zh-CN"/>
          </a:p>
        </p:txBody>
      </p:sp>
      <p:sp>
        <p:nvSpPr>
          <p:cNvPr id="19" name="Text Placeholder 18">
            <a:extLst>
              <a:ext uri="{FF2B5EF4-FFF2-40B4-BE49-F238E27FC236}">
                <a16:creationId xmlns:a16="http://schemas.microsoft.com/office/drawing/2014/main" id="{4400B448-257A-46E9-A3AA-CB3F9373E6E2}"/>
              </a:ext>
            </a:extLst>
          </p:cNvPr>
          <p:cNvSpPr>
            <a:spLocks noGrp="1"/>
          </p:cNvSpPr>
          <p:nvPr>
            <p:ph type="body" sz="quarter" idx="19"/>
          </p:nvPr>
        </p:nvSpPr>
        <p:spPr>
          <a:xfrm>
            <a:off x="8434484" y="2232167"/>
            <a:ext cx="3029438" cy="1090951"/>
          </a:xfrm>
        </p:spPr>
        <p:txBody>
          <a:bodyPr/>
          <a:lstStyle/>
          <a:p>
            <a:r>
              <a:rPr lang="en-US"/>
              <a:t>Focus on paying off the smallest debts first to build momentum and confidence.</a:t>
            </a:r>
          </a:p>
        </p:txBody>
      </p:sp>
      <p:sp>
        <p:nvSpPr>
          <p:cNvPr id="16" name="Text Placeholder 15">
            <a:extLst>
              <a:ext uri="{FF2B5EF4-FFF2-40B4-BE49-F238E27FC236}">
                <a16:creationId xmlns:a16="http://schemas.microsoft.com/office/drawing/2014/main" id="{AD844C4A-9295-15EF-0387-1EAD702265E6}"/>
              </a:ext>
            </a:extLst>
          </p:cNvPr>
          <p:cNvSpPr>
            <a:spLocks noGrp="1"/>
          </p:cNvSpPr>
          <p:nvPr>
            <p:ph type="body" idx="16"/>
          </p:nvPr>
        </p:nvSpPr>
        <p:spPr>
          <a:xfrm>
            <a:off x="4699156" y="3746037"/>
            <a:ext cx="3039377" cy="830527"/>
          </a:xfrm>
        </p:spPr>
        <p:txBody>
          <a:bodyPr/>
          <a:lstStyle/>
          <a:p>
            <a:r>
              <a:rPr lang="en-US"/>
              <a:t>Debt</a:t>
            </a:r>
          </a:p>
          <a:p>
            <a:r>
              <a:rPr lang="en-US"/>
              <a:t>Consolidation</a:t>
            </a:r>
            <a:endParaRPr lang="en-US" altLang="zh-CN"/>
          </a:p>
        </p:txBody>
      </p:sp>
      <p:sp>
        <p:nvSpPr>
          <p:cNvPr id="17" name="Text Placeholder 16">
            <a:extLst>
              <a:ext uri="{FF2B5EF4-FFF2-40B4-BE49-F238E27FC236}">
                <a16:creationId xmlns:a16="http://schemas.microsoft.com/office/drawing/2014/main" id="{E2C00699-41C1-E05A-B863-1A9D8123811C}"/>
              </a:ext>
            </a:extLst>
          </p:cNvPr>
          <p:cNvSpPr>
            <a:spLocks noGrp="1"/>
          </p:cNvSpPr>
          <p:nvPr>
            <p:ph type="body" sz="quarter" idx="17"/>
          </p:nvPr>
        </p:nvSpPr>
        <p:spPr>
          <a:xfrm>
            <a:off x="4709095" y="4648058"/>
            <a:ext cx="3039378" cy="1090951"/>
          </a:xfrm>
        </p:spPr>
        <p:txBody>
          <a:bodyPr/>
          <a:lstStyle/>
          <a:p>
            <a:r>
              <a:rPr lang="en-US"/>
              <a:t>Combine multiple debts into a single loan with a lower interest rate.</a:t>
            </a:r>
          </a:p>
        </p:txBody>
      </p:sp>
      <p:sp>
        <p:nvSpPr>
          <p:cNvPr id="20" name="Text Placeholder 19">
            <a:extLst>
              <a:ext uri="{FF2B5EF4-FFF2-40B4-BE49-F238E27FC236}">
                <a16:creationId xmlns:a16="http://schemas.microsoft.com/office/drawing/2014/main" id="{BB59EF7F-0DE3-111F-F8EA-E4DBDD22DF16}"/>
              </a:ext>
            </a:extLst>
          </p:cNvPr>
          <p:cNvSpPr>
            <a:spLocks noGrp="1"/>
          </p:cNvSpPr>
          <p:nvPr>
            <p:ph type="body" idx="20"/>
          </p:nvPr>
        </p:nvSpPr>
        <p:spPr>
          <a:xfrm>
            <a:off x="8424543" y="3746037"/>
            <a:ext cx="3039377" cy="830527"/>
          </a:xfrm>
        </p:spPr>
        <p:txBody>
          <a:bodyPr/>
          <a:lstStyle/>
          <a:p>
            <a:r>
              <a:rPr lang="en-US"/>
              <a:t>Negotiating</a:t>
            </a:r>
          </a:p>
          <a:p>
            <a:r>
              <a:rPr lang="en-US"/>
              <a:t>With Creditors</a:t>
            </a:r>
            <a:endParaRPr lang="en-US" altLang="zh-CN"/>
          </a:p>
        </p:txBody>
      </p:sp>
      <p:sp>
        <p:nvSpPr>
          <p:cNvPr id="21" name="Text Placeholder 20">
            <a:extLst>
              <a:ext uri="{FF2B5EF4-FFF2-40B4-BE49-F238E27FC236}">
                <a16:creationId xmlns:a16="http://schemas.microsoft.com/office/drawing/2014/main" id="{515A88B4-67AF-B982-3FD1-92B5DA33F84A}"/>
              </a:ext>
            </a:extLst>
          </p:cNvPr>
          <p:cNvSpPr>
            <a:spLocks noGrp="1"/>
          </p:cNvSpPr>
          <p:nvPr>
            <p:ph type="body" sz="quarter" idx="21"/>
          </p:nvPr>
        </p:nvSpPr>
        <p:spPr>
          <a:xfrm>
            <a:off x="8434482" y="4648058"/>
            <a:ext cx="3039378" cy="1090951"/>
          </a:xfrm>
        </p:spPr>
        <p:txBody>
          <a:bodyPr>
            <a:normAutofit/>
          </a:bodyPr>
          <a:lstStyle/>
          <a:p>
            <a:r>
              <a:rPr lang="en-US"/>
              <a:t>Contact creditors to negotiate better terms, such as lower interest rates or a revised payment plan.</a:t>
            </a:r>
          </a:p>
        </p:txBody>
      </p:sp>
    </p:spTree>
    <p:custDataLst>
      <p:tags r:id="rId1"/>
    </p:custDataLst>
    <p:extLst>
      <p:ext uri="{BB962C8B-B14F-4D97-AF65-F5344CB8AC3E}">
        <p14:creationId xmlns:p14="http://schemas.microsoft.com/office/powerpoint/2010/main" val="12915910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CCB9F4-13E7-6A92-16FE-0D6401FF52A8}"/>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20062319-98A6-EF00-1F08-BE57C0255C74}"/>
              </a:ext>
            </a:extLst>
          </p:cNvPr>
          <p:cNvSpPr>
            <a:spLocks noGrp="1"/>
          </p:cNvSpPr>
          <p:nvPr>
            <p:ph type="title"/>
          </p:nvPr>
        </p:nvSpPr>
        <p:spPr/>
        <p:txBody>
          <a:bodyPr lIns="0" tIns="0" rIns="0" bIns="0" anchor="b">
            <a:normAutofit/>
          </a:bodyPr>
          <a:lstStyle/>
          <a:p>
            <a:r>
              <a:rPr lang="en-US"/>
              <a:t>Thank You</a:t>
            </a:r>
            <a:endParaRPr lang="en-CN"/>
          </a:p>
        </p:txBody>
      </p:sp>
    </p:spTree>
    <p:extLst>
      <p:ext uri="{BB962C8B-B14F-4D97-AF65-F5344CB8AC3E}">
        <p14:creationId xmlns:p14="http://schemas.microsoft.com/office/powerpoint/2010/main" val="1333520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B8757-5254-C7E9-634D-B540EED652C2}"/>
              </a:ext>
            </a:extLst>
          </p:cNvPr>
          <p:cNvSpPr>
            <a:spLocks noGrp="1"/>
          </p:cNvSpPr>
          <p:nvPr>
            <p:ph type="title" idx="13"/>
          </p:nvPr>
        </p:nvSpPr>
        <p:spPr>
          <a:xfrm>
            <a:off x="5735344" y="469430"/>
            <a:ext cx="6032576" cy="4393689"/>
          </a:xfrm>
        </p:spPr>
        <p:txBody>
          <a:bodyPr/>
          <a:lstStyle/>
          <a:p>
            <a:r>
              <a:rPr lang="en-US" altLang="zh-CN" noProof="0"/>
              <a:t>Budget Basics</a:t>
            </a:r>
            <a:endParaRPr lang="en-US"/>
          </a:p>
        </p:txBody>
      </p:sp>
      <p:sp>
        <p:nvSpPr>
          <p:cNvPr id="3" name="Subtitle 2">
            <a:extLst>
              <a:ext uri="{FF2B5EF4-FFF2-40B4-BE49-F238E27FC236}">
                <a16:creationId xmlns:a16="http://schemas.microsoft.com/office/drawing/2014/main" id="{0B1F751E-8268-3290-50C5-291355468B59}"/>
              </a:ext>
            </a:extLst>
          </p:cNvPr>
          <p:cNvSpPr>
            <a:spLocks noGrp="1"/>
          </p:cNvSpPr>
          <p:nvPr>
            <p:ph type="subTitle" idx="4294967295"/>
          </p:nvPr>
        </p:nvSpPr>
        <p:spPr>
          <a:xfrm>
            <a:off x="5735344" y="4923140"/>
            <a:ext cx="6045200" cy="904668"/>
          </a:xfrm>
        </p:spPr>
        <p:txBody>
          <a:bodyPr/>
          <a:lstStyle/>
          <a:p>
            <a:r>
              <a:rPr lang="en-US"/>
              <a:t>Introducing the essential concepts and importance of budget planning</a:t>
            </a:r>
            <a:endParaRPr lang="en-US" altLang="zh-CN"/>
          </a:p>
        </p:txBody>
      </p:sp>
      <p:pic>
        <p:nvPicPr>
          <p:cNvPr id="5" name="Picture Placeholder 3" descr="Close-up of a person using a calculator while holding receipts.">
            <a:extLst>
              <a:ext uri="{FF2B5EF4-FFF2-40B4-BE49-F238E27FC236}">
                <a16:creationId xmlns:a16="http://schemas.microsoft.com/office/drawing/2014/main" id="{0F15DA28-D95C-67F6-1C71-B65CCC5C66D8}"/>
              </a:ext>
            </a:extLst>
          </p:cNvPr>
          <p:cNvPicPr>
            <a:picLocks noGrp="1" noChangeAspect="1"/>
          </p:cNvPicPr>
          <p:nvPr>
            <p:ph type="pic" sz="quarter" idx="4294967295"/>
          </p:nvPr>
        </p:nvPicPr>
        <p:blipFill>
          <a:blip r:embed="rId2" cstate="screen">
            <a:extLst>
              <a:ext uri="{28A0092B-C50C-407E-A947-70E740481C1C}">
                <a14:useLocalDpi xmlns:a14="http://schemas.microsoft.com/office/drawing/2010/main"/>
              </a:ext>
            </a:extLst>
          </a:blip>
          <a:srcRect l="35" r="35"/>
          <a:stretch/>
        </p:blipFill>
        <p:spPr>
          <a:xfrm>
            <a:off x="852020" y="872259"/>
            <a:ext cx="4496227" cy="4955549"/>
          </a:xfrm>
          <a:blipFill dpi="0" rotWithShape="1">
            <a:blip r:embed="rId3" cstate="screen">
              <a:extLst>
                <a:ext uri="{28A0092B-C50C-407E-A947-70E740481C1C}">
                  <a14:useLocalDpi xmlns:a14="http://schemas.microsoft.com/office/drawing/2010/main"/>
                </a:ext>
              </a:extLst>
            </a:blip>
            <a:srcRect/>
            <a:stretch>
              <a:fillRect/>
            </a:stretch>
          </a:blipFill>
        </p:spPr>
      </p:pic>
    </p:spTree>
    <p:extLst>
      <p:ext uri="{BB962C8B-B14F-4D97-AF65-F5344CB8AC3E}">
        <p14:creationId xmlns:p14="http://schemas.microsoft.com/office/powerpoint/2010/main" val="4208506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a:extLst>
              <a:ext uri="{FF2B5EF4-FFF2-40B4-BE49-F238E27FC236}">
                <a16:creationId xmlns:a16="http://schemas.microsoft.com/office/drawing/2014/main" id="{878912B2-205A-3E85-13D6-8287D44B35E8}"/>
              </a:ext>
            </a:extLst>
          </p:cNvPr>
          <p:cNvSpPr>
            <a:spLocks noGrp="1"/>
          </p:cNvSpPr>
          <p:nvPr>
            <p:ph type="title"/>
          </p:nvPr>
        </p:nvSpPr>
        <p:spPr/>
        <p:txBody>
          <a:bodyPr lIns="0" tIns="0" rIns="0" bIns="0" anchor="ctr">
            <a:noAutofit/>
          </a:bodyPr>
          <a:lstStyle/>
          <a:p>
            <a:r>
              <a:rPr lang="en-US"/>
              <a:t>What is a Budget?</a:t>
            </a:r>
            <a:endParaRPr lang="en-CN"/>
          </a:p>
        </p:txBody>
      </p:sp>
      <p:sp>
        <p:nvSpPr>
          <p:cNvPr id="22" name="Content Placeholder 21">
            <a:extLst>
              <a:ext uri="{FF2B5EF4-FFF2-40B4-BE49-F238E27FC236}">
                <a16:creationId xmlns:a16="http://schemas.microsoft.com/office/drawing/2014/main" id="{98E2D1FA-43CF-6CCD-B933-27F813EEBA84}"/>
              </a:ext>
            </a:extLst>
          </p:cNvPr>
          <p:cNvSpPr>
            <a:spLocks noGrp="1"/>
          </p:cNvSpPr>
          <p:nvPr>
            <p:ph sz="quarter" idx="18"/>
          </p:nvPr>
        </p:nvSpPr>
        <p:spPr/>
        <p:txBody>
          <a:bodyPr anchor="ctr">
            <a:normAutofit/>
          </a:bodyPr>
          <a:lstStyle/>
          <a:p>
            <a:r>
              <a:rPr lang="en-US"/>
              <a:t>A budget is a financial plan that outlines expected income and expenses over a specific period, typically a month. It serves as a guide for managing financial resources effectively and achieving personal financial goals. Budgets are essential in personal finance as they help individuals monitor their spending, ensure they live within their means, and prepare for both anticipated and unforeseen expenses. Understanding the basics of budgeting is crucial for establishing a strong financial foundation.</a:t>
            </a:r>
          </a:p>
          <a:p>
            <a:endParaRPr lang="en-US"/>
          </a:p>
        </p:txBody>
      </p:sp>
    </p:spTree>
    <p:custDataLst>
      <p:tags r:id="rId1"/>
    </p:custDataLst>
    <p:extLst>
      <p:ext uri="{BB962C8B-B14F-4D97-AF65-F5344CB8AC3E}">
        <p14:creationId xmlns:p14="http://schemas.microsoft.com/office/powerpoint/2010/main" val="1504941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7285-C6F8-3021-D639-992930FB0E22}"/>
              </a:ext>
            </a:extLst>
          </p:cNvPr>
          <p:cNvSpPr>
            <a:spLocks noGrp="1"/>
          </p:cNvSpPr>
          <p:nvPr>
            <p:ph type="title"/>
          </p:nvPr>
        </p:nvSpPr>
        <p:spPr>
          <a:xfrm>
            <a:off x="844000" y="564171"/>
            <a:ext cx="10504000" cy="1230762"/>
          </a:xfrm>
        </p:spPr>
        <p:txBody>
          <a:bodyPr/>
          <a:lstStyle/>
          <a:p>
            <a:r>
              <a:rPr lang="en-US" altLang="zh-CN" noProof="0"/>
              <a:t>Components of a Budget</a:t>
            </a:r>
            <a:endParaRPr lang="en-US"/>
          </a:p>
        </p:txBody>
      </p:sp>
      <p:sp>
        <p:nvSpPr>
          <p:cNvPr id="3" name="Text Placeholder 2">
            <a:extLst>
              <a:ext uri="{FF2B5EF4-FFF2-40B4-BE49-F238E27FC236}">
                <a16:creationId xmlns:a16="http://schemas.microsoft.com/office/drawing/2014/main" id="{1DB2F8C8-7436-9AE3-489F-B0C786E3EE98}"/>
              </a:ext>
            </a:extLst>
          </p:cNvPr>
          <p:cNvSpPr>
            <a:spLocks noGrp="1"/>
          </p:cNvSpPr>
          <p:nvPr>
            <p:ph type="body" idx="1"/>
          </p:nvPr>
        </p:nvSpPr>
        <p:spPr>
          <a:xfrm>
            <a:off x="1242963" y="2134478"/>
            <a:ext cx="4256019" cy="830527"/>
          </a:xfrm>
        </p:spPr>
        <p:txBody>
          <a:bodyPr/>
          <a:lstStyle/>
          <a:p>
            <a:r>
              <a:rPr lang="en-US" altLang="zh-CN"/>
              <a:t>Income</a:t>
            </a:r>
            <a:endParaRPr lang="zh-CN" altLang="en-US"/>
          </a:p>
        </p:txBody>
      </p:sp>
      <p:sp>
        <p:nvSpPr>
          <p:cNvPr id="4" name="Text Placeholder 3">
            <a:extLst>
              <a:ext uri="{FF2B5EF4-FFF2-40B4-BE49-F238E27FC236}">
                <a16:creationId xmlns:a16="http://schemas.microsoft.com/office/drawing/2014/main" id="{56B324BF-6833-9600-BE3D-16A0DA68D254}"/>
              </a:ext>
            </a:extLst>
          </p:cNvPr>
          <p:cNvSpPr>
            <a:spLocks noGrp="1"/>
          </p:cNvSpPr>
          <p:nvPr>
            <p:ph type="body" sz="quarter" idx="13"/>
          </p:nvPr>
        </p:nvSpPr>
        <p:spPr>
          <a:xfrm>
            <a:off x="1242963" y="3036087"/>
            <a:ext cx="4256020" cy="1090951"/>
          </a:xfrm>
        </p:spPr>
        <p:txBody>
          <a:bodyPr/>
          <a:lstStyle/>
          <a:p>
            <a:r>
              <a:rPr lang="en-US"/>
              <a:t>Income includes all sources of money coming in, such as salary, wages, dividends, and any other financial benefits.</a:t>
            </a:r>
          </a:p>
        </p:txBody>
      </p:sp>
      <p:sp>
        <p:nvSpPr>
          <p:cNvPr id="5" name="Text Placeholder 4">
            <a:extLst>
              <a:ext uri="{FF2B5EF4-FFF2-40B4-BE49-F238E27FC236}">
                <a16:creationId xmlns:a16="http://schemas.microsoft.com/office/drawing/2014/main" id="{D036DEBD-0AC6-D15A-8A75-755154F96F8E}"/>
              </a:ext>
            </a:extLst>
          </p:cNvPr>
          <p:cNvSpPr>
            <a:spLocks noGrp="1"/>
          </p:cNvSpPr>
          <p:nvPr>
            <p:ph type="body" idx="14"/>
          </p:nvPr>
        </p:nvSpPr>
        <p:spPr>
          <a:xfrm>
            <a:off x="6814263" y="2151448"/>
            <a:ext cx="4256019" cy="830527"/>
          </a:xfrm>
        </p:spPr>
        <p:txBody>
          <a:bodyPr/>
          <a:lstStyle/>
          <a:p>
            <a:r>
              <a:rPr lang="en-US" altLang="zh-CN"/>
              <a:t>Expenses</a:t>
            </a:r>
            <a:endParaRPr lang="zh-CN" altLang="en-US"/>
          </a:p>
        </p:txBody>
      </p:sp>
      <p:sp>
        <p:nvSpPr>
          <p:cNvPr id="6" name="Text Placeholder 5">
            <a:extLst>
              <a:ext uri="{FF2B5EF4-FFF2-40B4-BE49-F238E27FC236}">
                <a16:creationId xmlns:a16="http://schemas.microsoft.com/office/drawing/2014/main" id="{1EC0C257-BBEB-F60D-27CB-C2828880707E}"/>
              </a:ext>
            </a:extLst>
          </p:cNvPr>
          <p:cNvSpPr>
            <a:spLocks noGrp="1"/>
          </p:cNvSpPr>
          <p:nvPr>
            <p:ph type="body" sz="quarter" idx="15"/>
          </p:nvPr>
        </p:nvSpPr>
        <p:spPr>
          <a:xfrm>
            <a:off x="6814263" y="3053057"/>
            <a:ext cx="4256020" cy="1090951"/>
          </a:xfrm>
        </p:spPr>
        <p:txBody>
          <a:bodyPr/>
          <a:lstStyle/>
          <a:p>
            <a:r>
              <a:rPr lang="en-US" altLang="zh-CN"/>
              <a:t>Expenses are costs to generate revenue and maintain operations. They include fixed costs like rent and variable costs like utilities. Managing expenses is crucial for financial health.</a:t>
            </a:r>
            <a:endParaRPr lang="en-US"/>
          </a:p>
        </p:txBody>
      </p:sp>
      <p:sp>
        <p:nvSpPr>
          <p:cNvPr id="7" name="Text Placeholder 6">
            <a:extLst>
              <a:ext uri="{FF2B5EF4-FFF2-40B4-BE49-F238E27FC236}">
                <a16:creationId xmlns:a16="http://schemas.microsoft.com/office/drawing/2014/main" id="{38C0BBF8-BE06-DFBD-36B2-E640EE3AE0C8}"/>
              </a:ext>
            </a:extLst>
          </p:cNvPr>
          <p:cNvSpPr>
            <a:spLocks noGrp="1"/>
          </p:cNvSpPr>
          <p:nvPr>
            <p:ph type="body" idx="16"/>
          </p:nvPr>
        </p:nvSpPr>
        <p:spPr>
          <a:xfrm>
            <a:off x="1242963" y="4244427"/>
            <a:ext cx="4256019" cy="830527"/>
          </a:xfrm>
        </p:spPr>
        <p:txBody>
          <a:bodyPr/>
          <a:lstStyle/>
          <a:p>
            <a:r>
              <a:rPr lang="en-US" altLang="zh-CN"/>
              <a:t>Savings</a:t>
            </a:r>
            <a:endParaRPr lang="zh-CN" altLang="en-US"/>
          </a:p>
        </p:txBody>
      </p:sp>
      <p:sp>
        <p:nvSpPr>
          <p:cNvPr id="8" name="Text Placeholder 7">
            <a:extLst>
              <a:ext uri="{FF2B5EF4-FFF2-40B4-BE49-F238E27FC236}">
                <a16:creationId xmlns:a16="http://schemas.microsoft.com/office/drawing/2014/main" id="{C1CD4274-A455-087F-1E8D-EAF833B8FCAC}"/>
              </a:ext>
            </a:extLst>
          </p:cNvPr>
          <p:cNvSpPr>
            <a:spLocks noGrp="1"/>
          </p:cNvSpPr>
          <p:nvPr>
            <p:ph type="body" sz="quarter" idx="17"/>
          </p:nvPr>
        </p:nvSpPr>
        <p:spPr>
          <a:xfrm>
            <a:off x="1242963" y="5121047"/>
            <a:ext cx="4256020" cy="1090951"/>
          </a:xfrm>
        </p:spPr>
        <p:txBody>
          <a:bodyPr/>
          <a:lstStyle/>
          <a:p>
            <a:r>
              <a:rPr lang="en-US"/>
              <a:t>Savings is the portion of income set aside for future use, emergencies, or specific financial goals.</a:t>
            </a:r>
          </a:p>
        </p:txBody>
      </p:sp>
      <p:sp>
        <p:nvSpPr>
          <p:cNvPr id="9" name="Text Placeholder 8">
            <a:extLst>
              <a:ext uri="{FF2B5EF4-FFF2-40B4-BE49-F238E27FC236}">
                <a16:creationId xmlns:a16="http://schemas.microsoft.com/office/drawing/2014/main" id="{C21A4165-B6FC-BCEF-BB8B-4836AAF0E59D}"/>
              </a:ext>
            </a:extLst>
          </p:cNvPr>
          <p:cNvSpPr>
            <a:spLocks noGrp="1"/>
          </p:cNvSpPr>
          <p:nvPr>
            <p:ph type="body" idx="18"/>
          </p:nvPr>
        </p:nvSpPr>
        <p:spPr>
          <a:xfrm>
            <a:off x="6814263" y="4244427"/>
            <a:ext cx="4256019" cy="830527"/>
          </a:xfrm>
        </p:spPr>
        <p:txBody>
          <a:bodyPr/>
          <a:lstStyle/>
          <a:p>
            <a:r>
              <a:rPr lang="en-US" altLang="zh-CN"/>
              <a:t>Financial Goals</a:t>
            </a:r>
            <a:endParaRPr lang="zh-CN" altLang="en-US"/>
          </a:p>
        </p:txBody>
      </p:sp>
      <p:sp>
        <p:nvSpPr>
          <p:cNvPr id="10" name="Text Placeholder 9">
            <a:extLst>
              <a:ext uri="{FF2B5EF4-FFF2-40B4-BE49-F238E27FC236}">
                <a16:creationId xmlns:a16="http://schemas.microsoft.com/office/drawing/2014/main" id="{21ED8B9E-FF1B-1800-E0CC-C21BE40585A5}"/>
              </a:ext>
            </a:extLst>
          </p:cNvPr>
          <p:cNvSpPr>
            <a:spLocks noGrp="1"/>
          </p:cNvSpPr>
          <p:nvPr>
            <p:ph type="body" sz="quarter" idx="19"/>
          </p:nvPr>
        </p:nvSpPr>
        <p:spPr>
          <a:xfrm>
            <a:off x="6814263" y="5121047"/>
            <a:ext cx="4256020" cy="1090951"/>
          </a:xfrm>
        </p:spPr>
        <p:txBody>
          <a:bodyPr/>
          <a:lstStyle/>
          <a:p>
            <a:r>
              <a:rPr lang="en-US"/>
              <a:t>These are objectives that guide budgeting, such as saving for a house or retirement.</a:t>
            </a:r>
          </a:p>
        </p:txBody>
      </p:sp>
    </p:spTree>
    <p:extLst>
      <p:ext uri="{BB962C8B-B14F-4D97-AF65-F5344CB8AC3E}">
        <p14:creationId xmlns:p14="http://schemas.microsoft.com/office/powerpoint/2010/main" val="3501765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2">
            <a:extLst>
              <a:ext uri="{FF2B5EF4-FFF2-40B4-BE49-F238E27FC236}">
                <a16:creationId xmlns:a16="http://schemas.microsoft.com/office/drawing/2014/main" id="{B9688706-3EC1-978E-8B68-D5AD9E77164D}"/>
              </a:ext>
            </a:extLst>
          </p:cNvPr>
          <p:cNvSpPr>
            <a:spLocks noGrp="1"/>
          </p:cNvSpPr>
          <p:nvPr>
            <p:ph type="title" idx="13"/>
          </p:nvPr>
        </p:nvSpPr>
        <p:spPr>
          <a:xfrm>
            <a:off x="3686476" y="2077397"/>
            <a:ext cx="7168298" cy="2031369"/>
          </a:xfrm>
        </p:spPr>
        <p:txBody>
          <a:bodyPr lIns="0" tIns="0" rIns="0" bIns="0">
            <a:noAutofit/>
          </a:bodyPr>
          <a:lstStyle/>
          <a:p>
            <a:pPr lvl="0"/>
            <a:r>
              <a:rPr lang="en-US" altLang="zh-CN"/>
              <a:t>Financial Goals</a:t>
            </a:r>
            <a:endParaRPr lang="zh-CN" altLang="en-US"/>
          </a:p>
        </p:txBody>
      </p:sp>
      <p:sp>
        <p:nvSpPr>
          <p:cNvPr id="32" name="Text Placeholder 3">
            <a:extLst>
              <a:ext uri="{FF2B5EF4-FFF2-40B4-BE49-F238E27FC236}">
                <a16:creationId xmlns:a16="http://schemas.microsoft.com/office/drawing/2014/main" id="{0104B4D8-36AF-3F81-D0A2-6565901A263B}"/>
              </a:ext>
            </a:extLst>
          </p:cNvPr>
          <p:cNvSpPr>
            <a:spLocks noGrp="1"/>
          </p:cNvSpPr>
          <p:nvPr>
            <p:ph type="subTitle" idx="1"/>
          </p:nvPr>
        </p:nvSpPr>
        <p:spPr>
          <a:xfrm>
            <a:off x="3686474" y="4237195"/>
            <a:ext cx="7168299" cy="1017588"/>
          </a:xfrm>
        </p:spPr>
        <p:txBody>
          <a:bodyPr vert="horz" lIns="0" tIns="0" rIns="0" bIns="0" rtlCol="0" anchor="t">
            <a:noAutofit/>
          </a:bodyPr>
          <a:lstStyle/>
          <a:p>
            <a:r>
              <a:rPr lang="en-US"/>
              <a:t>Setting realistic and achievable financial goals to guide budgeting</a:t>
            </a:r>
            <a:endParaRPr lang="en-US" altLang="zh-CN"/>
          </a:p>
        </p:txBody>
      </p:sp>
    </p:spTree>
    <p:extLst>
      <p:ext uri="{BB962C8B-B14F-4D97-AF65-F5344CB8AC3E}">
        <p14:creationId xmlns:p14="http://schemas.microsoft.com/office/powerpoint/2010/main" val="2734175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DA3C2-5C7E-DE44-F92B-45F06DA660B2}"/>
              </a:ext>
            </a:extLst>
          </p:cNvPr>
          <p:cNvSpPr>
            <a:spLocks noGrp="1"/>
          </p:cNvSpPr>
          <p:nvPr>
            <p:ph type="title"/>
          </p:nvPr>
        </p:nvSpPr>
        <p:spPr>
          <a:xfrm>
            <a:off x="1190890" y="1320799"/>
            <a:ext cx="4030964" cy="2425701"/>
          </a:xfrm>
        </p:spPr>
        <p:txBody>
          <a:bodyPr/>
          <a:lstStyle/>
          <a:p>
            <a:r>
              <a:rPr lang="en-US" altLang="zh-CN" noProof="0"/>
              <a:t>Importance of Financial Goals</a:t>
            </a:r>
            <a:endParaRPr lang="en-US"/>
          </a:p>
        </p:txBody>
      </p:sp>
      <p:sp>
        <p:nvSpPr>
          <p:cNvPr id="3" name="Content Placeholder 2">
            <a:extLst>
              <a:ext uri="{FF2B5EF4-FFF2-40B4-BE49-F238E27FC236}">
                <a16:creationId xmlns:a16="http://schemas.microsoft.com/office/drawing/2014/main" id="{919BEB4A-64CF-81AE-83C3-AC1A04E857A6}"/>
              </a:ext>
            </a:extLst>
          </p:cNvPr>
          <p:cNvSpPr>
            <a:spLocks noGrp="1"/>
          </p:cNvSpPr>
          <p:nvPr>
            <p:ph sz="quarter" idx="18"/>
          </p:nvPr>
        </p:nvSpPr>
        <p:spPr>
          <a:xfrm>
            <a:off x="1190891" y="3914775"/>
            <a:ext cx="4030963" cy="1802297"/>
          </a:xfrm>
        </p:spPr>
        <p:txBody>
          <a:bodyPr/>
          <a:lstStyle/>
          <a:p>
            <a:r>
              <a:rPr lang="en-US">
                <a:sym typeface="Poppins Bold"/>
              </a:rPr>
              <a:t>Setting financial goals is a cornerstone of effective budgeting and financial planning. Financial goals provide a roadmap for managing money, prioritizing spending, and saving for the future. They help individuals focus on what truly matters and make informed financial decisions that align with their life aspirations.</a:t>
            </a:r>
            <a:endParaRPr lang="en-US"/>
          </a:p>
          <a:p>
            <a:endParaRPr lang="en-US"/>
          </a:p>
        </p:txBody>
      </p:sp>
      <p:pic>
        <p:nvPicPr>
          <p:cNvPr id="5" name="Picture Placeholder 15" descr="Close-up of a calculator on financial charts and spreadsheets.">
            <a:extLst>
              <a:ext uri="{FF2B5EF4-FFF2-40B4-BE49-F238E27FC236}">
                <a16:creationId xmlns:a16="http://schemas.microsoft.com/office/drawing/2014/main" id="{5B988410-D6F5-A13C-B1C4-80234B0647CC}"/>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t="1" b="1"/>
          <a:stretch/>
        </p:blipFill>
        <p:spPr>
          <a:xfrm>
            <a:off x="5776543" y="1320799"/>
            <a:ext cx="5030611" cy="4396273"/>
          </a:xfrm>
        </p:spPr>
      </p:pic>
    </p:spTree>
    <p:extLst>
      <p:ext uri="{BB962C8B-B14F-4D97-AF65-F5344CB8AC3E}">
        <p14:creationId xmlns:p14="http://schemas.microsoft.com/office/powerpoint/2010/main" val="3231328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1374A-3F88-BD2C-E61F-D7650331DD2D}"/>
              </a:ext>
            </a:extLst>
          </p:cNvPr>
          <p:cNvSpPr>
            <a:spLocks noGrp="1"/>
          </p:cNvSpPr>
          <p:nvPr>
            <p:ph type="title"/>
          </p:nvPr>
        </p:nvSpPr>
        <p:spPr>
          <a:xfrm>
            <a:off x="782033" y="863598"/>
            <a:ext cx="5017040" cy="1813068"/>
          </a:xfrm>
        </p:spPr>
        <p:txBody>
          <a:bodyPr/>
          <a:lstStyle/>
          <a:p>
            <a:r>
              <a:rPr lang="en-US"/>
              <a:t>SMART Goals</a:t>
            </a:r>
          </a:p>
        </p:txBody>
      </p:sp>
      <p:sp>
        <p:nvSpPr>
          <p:cNvPr id="3" name="Text Placeholder 2">
            <a:extLst>
              <a:ext uri="{FF2B5EF4-FFF2-40B4-BE49-F238E27FC236}">
                <a16:creationId xmlns:a16="http://schemas.microsoft.com/office/drawing/2014/main" id="{E2761368-DB2A-9983-E8DD-1C569A26936E}"/>
              </a:ext>
            </a:extLst>
          </p:cNvPr>
          <p:cNvSpPr>
            <a:spLocks noGrp="1"/>
          </p:cNvSpPr>
          <p:nvPr>
            <p:ph type="body" idx="24"/>
          </p:nvPr>
        </p:nvSpPr>
        <p:spPr>
          <a:xfrm>
            <a:off x="1054095" y="2835696"/>
            <a:ext cx="4256019" cy="830527"/>
          </a:xfrm>
        </p:spPr>
        <p:txBody>
          <a:bodyPr/>
          <a:lstStyle/>
          <a:p>
            <a:r>
              <a:rPr lang="en-US" altLang="zh-CN"/>
              <a:t>Specific</a:t>
            </a:r>
          </a:p>
        </p:txBody>
      </p:sp>
      <p:sp>
        <p:nvSpPr>
          <p:cNvPr id="4" name="Text Placeholder 3">
            <a:extLst>
              <a:ext uri="{FF2B5EF4-FFF2-40B4-BE49-F238E27FC236}">
                <a16:creationId xmlns:a16="http://schemas.microsoft.com/office/drawing/2014/main" id="{278348AF-4224-C31E-41FF-EAE9ECD786CD}"/>
              </a:ext>
            </a:extLst>
          </p:cNvPr>
          <p:cNvSpPr>
            <a:spLocks noGrp="1"/>
          </p:cNvSpPr>
          <p:nvPr>
            <p:ph type="body" sz="quarter" idx="25"/>
          </p:nvPr>
        </p:nvSpPr>
        <p:spPr>
          <a:xfrm>
            <a:off x="1054096" y="3737306"/>
            <a:ext cx="4256020" cy="713282"/>
          </a:xfrm>
        </p:spPr>
        <p:txBody>
          <a:bodyPr>
            <a:normAutofit lnSpcReduction="10000"/>
          </a:bodyPr>
          <a:lstStyle/>
          <a:p>
            <a:r>
              <a:rPr lang="en-US"/>
              <a:t>Goals should be clear and precise, detailing exactly what you want to achieve. Specificity eliminates ambiguity and provides direction, making it easier to focus efforts.</a:t>
            </a:r>
          </a:p>
        </p:txBody>
      </p:sp>
      <p:sp>
        <p:nvSpPr>
          <p:cNvPr id="5" name="Text Placeholder 4">
            <a:extLst>
              <a:ext uri="{FF2B5EF4-FFF2-40B4-BE49-F238E27FC236}">
                <a16:creationId xmlns:a16="http://schemas.microsoft.com/office/drawing/2014/main" id="{1ADE6BAD-A747-3B97-F30C-09F21049C118}"/>
              </a:ext>
            </a:extLst>
          </p:cNvPr>
          <p:cNvSpPr>
            <a:spLocks noGrp="1"/>
          </p:cNvSpPr>
          <p:nvPr>
            <p:ph type="body" idx="26"/>
          </p:nvPr>
        </p:nvSpPr>
        <p:spPr>
          <a:xfrm>
            <a:off x="1054093" y="4544605"/>
            <a:ext cx="4256019" cy="830527"/>
          </a:xfrm>
        </p:spPr>
        <p:txBody>
          <a:bodyPr/>
          <a:lstStyle/>
          <a:p>
            <a:r>
              <a:rPr lang="en-US" altLang="zh-CN"/>
              <a:t>Measurable</a:t>
            </a:r>
          </a:p>
        </p:txBody>
      </p:sp>
      <p:sp>
        <p:nvSpPr>
          <p:cNvPr id="6" name="Text Placeholder 5">
            <a:extLst>
              <a:ext uri="{FF2B5EF4-FFF2-40B4-BE49-F238E27FC236}">
                <a16:creationId xmlns:a16="http://schemas.microsoft.com/office/drawing/2014/main" id="{D16E5BFF-D419-3026-A87C-B6D6B21AEF65}"/>
              </a:ext>
            </a:extLst>
          </p:cNvPr>
          <p:cNvSpPr>
            <a:spLocks noGrp="1"/>
          </p:cNvSpPr>
          <p:nvPr>
            <p:ph type="body" sz="quarter" idx="27"/>
          </p:nvPr>
        </p:nvSpPr>
        <p:spPr>
          <a:xfrm>
            <a:off x="1054094" y="5446215"/>
            <a:ext cx="4256020" cy="713282"/>
          </a:xfrm>
        </p:spPr>
        <p:txBody>
          <a:bodyPr>
            <a:normAutofit lnSpcReduction="10000"/>
          </a:bodyPr>
          <a:lstStyle/>
          <a:p>
            <a:r>
              <a:rPr lang="en-US"/>
              <a:t>A goal must be quantifiable so that progress can be tracked. Measurable goals help to identify milestones and motivate continued effort.</a:t>
            </a:r>
          </a:p>
        </p:txBody>
      </p:sp>
      <p:sp>
        <p:nvSpPr>
          <p:cNvPr id="7" name="Text Placeholder 6">
            <a:extLst>
              <a:ext uri="{FF2B5EF4-FFF2-40B4-BE49-F238E27FC236}">
                <a16:creationId xmlns:a16="http://schemas.microsoft.com/office/drawing/2014/main" id="{CAA2DEA0-7215-A718-A1AC-EB29E6BADFED}"/>
              </a:ext>
            </a:extLst>
          </p:cNvPr>
          <p:cNvSpPr>
            <a:spLocks noGrp="1"/>
          </p:cNvSpPr>
          <p:nvPr>
            <p:ph type="body" idx="22"/>
          </p:nvPr>
        </p:nvSpPr>
        <p:spPr>
          <a:xfrm>
            <a:off x="6525097" y="1114908"/>
            <a:ext cx="4256019" cy="830527"/>
          </a:xfrm>
        </p:spPr>
        <p:txBody>
          <a:bodyPr/>
          <a:lstStyle/>
          <a:p>
            <a:r>
              <a:rPr lang="en-US" altLang="zh-CN"/>
              <a:t>Achievable</a:t>
            </a:r>
          </a:p>
        </p:txBody>
      </p:sp>
      <p:sp>
        <p:nvSpPr>
          <p:cNvPr id="8" name="Text Placeholder 7">
            <a:extLst>
              <a:ext uri="{FF2B5EF4-FFF2-40B4-BE49-F238E27FC236}">
                <a16:creationId xmlns:a16="http://schemas.microsoft.com/office/drawing/2014/main" id="{8E3C0E4C-96AC-2EA2-62B0-EE846144793C}"/>
              </a:ext>
            </a:extLst>
          </p:cNvPr>
          <p:cNvSpPr>
            <a:spLocks noGrp="1"/>
          </p:cNvSpPr>
          <p:nvPr>
            <p:ph type="body" sz="quarter" idx="23"/>
          </p:nvPr>
        </p:nvSpPr>
        <p:spPr>
          <a:xfrm>
            <a:off x="6525098" y="2016518"/>
            <a:ext cx="4256020" cy="713282"/>
          </a:xfrm>
        </p:spPr>
        <p:txBody>
          <a:bodyPr>
            <a:normAutofit lnSpcReduction="10000"/>
          </a:bodyPr>
          <a:lstStyle/>
          <a:p>
            <a:r>
              <a:rPr lang="en-US"/>
              <a:t>Goals should be realistic and attainable given the available resources and constraints. This ensures that goals are challenging yet possible.</a:t>
            </a:r>
          </a:p>
        </p:txBody>
      </p:sp>
      <p:sp>
        <p:nvSpPr>
          <p:cNvPr id="9" name="Text Placeholder 8">
            <a:extLst>
              <a:ext uri="{FF2B5EF4-FFF2-40B4-BE49-F238E27FC236}">
                <a16:creationId xmlns:a16="http://schemas.microsoft.com/office/drawing/2014/main" id="{70C6A22D-82ED-00C3-5BEE-151F557DA20D}"/>
              </a:ext>
            </a:extLst>
          </p:cNvPr>
          <p:cNvSpPr>
            <a:spLocks noGrp="1"/>
          </p:cNvSpPr>
          <p:nvPr>
            <p:ph type="body" idx="18"/>
          </p:nvPr>
        </p:nvSpPr>
        <p:spPr>
          <a:xfrm>
            <a:off x="6525101" y="2835696"/>
            <a:ext cx="4256019" cy="830527"/>
          </a:xfrm>
        </p:spPr>
        <p:txBody>
          <a:bodyPr/>
          <a:lstStyle/>
          <a:p>
            <a:r>
              <a:rPr lang="en-US" altLang="zh-CN"/>
              <a:t>Relevant</a:t>
            </a:r>
          </a:p>
        </p:txBody>
      </p:sp>
      <p:sp>
        <p:nvSpPr>
          <p:cNvPr id="10" name="Text Placeholder 9">
            <a:extLst>
              <a:ext uri="{FF2B5EF4-FFF2-40B4-BE49-F238E27FC236}">
                <a16:creationId xmlns:a16="http://schemas.microsoft.com/office/drawing/2014/main" id="{1E3D47B9-5599-976A-5307-F0962B54DB2E}"/>
              </a:ext>
            </a:extLst>
          </p:cNvPr>
          <p:cNvSpPr>
            <a:spLocks noGrp="1"/>
          </p:cNvSpPr>
          <p:nvPr>
            <p:ph type="body" sz="quarter" idx="19"/>
          </p:nvPr>
        </p:nvSpPr>
        <p:spPr>
          <a:xfrm>
            <a:off x="6525102" y="3737306"/>
            <a:ext cx="4256020" cy="713282"/>
          </a:xfrm>
        </p:spPr>
        <p:txBody>
          <a:bodyPr>
            <a:normAutofit lnSpcReduction="10000"/>
          </a:bodyPr>
          <a:lstStyle/>
          <a:p>
            <a:r>
              <a:rPr lang="en-US"/>
              <a:t>A goal must align with broader life objectives and values, ensuring that it is worthwhile and meaningful. Relevance helps maintain focus on priorities.</a:t>
            </a:r>
          </a:p>
        </p:txBody>
      </p:sp>
      <p:sp>
        <p:nvSpPr>
          <p:cNvPr id="11" name="Text Placeholder 10">
            <a:extLst>
              <a:ext uri="{FF2B5EF4-FFF2-40B4-BE49-F238E27FC236}">
                <a16:creationId xmlns:a16="http://schemas.microsoft.com/office/drawing/2014/main" id="{45BC4B98-CE3D-0813-17A5-78D88ABA51FA}"/>
              </a:ext>
            </a:extLst>
          </p:cNvPr>
          <p:cNvSpPr>
            <a:spLocks noGrp="1"/>
          </p:cNvSpPr>
          <p:nvPr>
            <p:ph type="body" idx="20"/>
          </p:nvPr>
        </p:nvSpPr>
        <p:spPr>
          <a:xfrm>
            <a:off x="6525099" y="4544605"/>
            <a:ext cx="4256019" cy="830527"/>
          </a:xfrm>
        </p:spPr>
        <p:txBody>
          <a:bodyPr/>
          <a:lstStyle/>
          <a:p>
            <a:r>
              <a:rPr lang="en-US" altLang="zh-CN"/>
              <a:t>Time-bound</a:t>
            </a:r>
          </a:p>
        </p:txBody>
      </p:sp>
      <p:sp>
        <p:nvSpPr>
          <p:cNvPr id="12" name="Text Placeholder 11">
            <a:extLst>
              <a:ext uri="{FF2B5EF4-FFF2-40B4-BE49-F238E27FC236}">
                <a16:creationId xmlns:a16="http://schemas.microsoft.com/office/drawing/2014/main" id="{6B1D530E-5D51-F219-F97B-F85F6AB95566}"/>
              </a:ext>
            </a:extLst>
          </p:cNvPr>
          <p:cNvSpPr>
            <a:spLocks noGrp="1"/>
          </p:cNvSpPr>
          <p:nvPr>
            <p:ph type="body" sz="quarter" idx="21"/>
          </p:nvPr>
        </p:nvSpPr>
        <p:spPr>
          <a:xfrm>
            <a:off x="6525100" y="5446215"/>
            <a:ext cx="4256020" cy="713282"/>
          </a:xfrm>
        </p:spPr>
        <p:txBody>
          <a:bodyPr>
            <a:normAutofit lnSpcReduction="10000"/>
          </a:bodyPr>
          <a:lstStyle/>
          <a:p>
            <a:r>
              <a:rPr lang="en-US"/>
              <a:t>Setting a deadline for achieving the goal instills urgency and helps prioritize tasks, ensuring that efforts are consistently directed towards the goal.</a:t>
            </a:r>
          </a:p>
        </p:txBody>
      </p:sp>
    </p:spTree>
    <p:extLst>
      <p:ext uri="{BB962C8B-B14F-4D97-AF65-F5344CB8AC3E}">
        <p14:creationId xmlns:p14="http://schemas.microsoft.com/office/powerpoint/2010/main" val="736134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C58C8F-268A-1B48-F075-06EEE01BE1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1833FA-19D8-1CB2-FF67-C98776405C0F}"/>
              </a:ext>
            </a:extLst>
          </p:cNvPr>
          <p:cNvSpPr>
            <a:spLocks noGrp="1"/>
          </p:cNvSpPr>
          <p:nvPr>
            <p:ph type="title"/>
          </p:nvPr>
        </p:nvSpPr>
        <p:spPr>
          <a:xfrm>
            <a:off x="844000" y="564171"/>
            <a:ext cx="10504000" cy="1230762"/>
          </a:xfrm>
        </p:spPr>
        <p:txBody>
          <a:bodyPr>
            <a:noAutofit/>
          </a:bodyPr>
          <a:lstStyle/>
          <a:p>
            <a:r>
              <a:rPr lang="en-US"/>
              <a:t>Examples Of Financial Goals</a:t>
            </a:r>
          </a:p>
        </p:txBody>
      </p:sp>
      <p:sp>
        <p:nvSpPr>
          <p:cNvPr id="3" name="Text Placeholder 2">
            <a:extLst>
              <a:ext uri="{FF2B5EF4-FFF2-40B4-BE49-F238E27FC236}">
                <a16:creationId xmlns:a16="http://schemas.microsoft.com/office/drawing/2014/main" id="{02AA431C-67F9-ED14-6F87-084EC0D57451}"/>
              </a:ext>
            </a:extLst>
          </p:cNvPr>
          <p:cNvSpPr>
            <a:spLocks noGrp="1"/>
          </p:cNvSpPr>
          <p:nvPr>
            <p:ph type="body" idx="1"/>
          </p:nvPr>
        </p:nvSpPr>
        <p:spPr>
          <a:xfrm>
            <a:off x="1242963" y="2134478"/>
            <a:ext cx="4256019" cy="830527"/>
          </a:xfrm>
        </p:spPr>
        <p:txBody>
          <a:bodyPr/>
          <a:lstStyle/>
          <a:p>
            <a:r>
              <a:rPr lang="en-US" altLang="zh-CN"/>
              <a:t>Saving for a Vacation</a:t>
            </a:r>
          </a:p>
        </p:txBody>
      </p:sp>
      <p:sp>
        <p:nvSpPr>
          <p:cNvPr id="4" name="Text Placeholder 3">
            <a:extLst>
              <a:ext uri="{FF2B5EF4-FFF2-40B4-BE49-F238E27FC236}">
                <a16:creationId xmlns:a16="http://schemas.microsoft.com/office/drawing/2014/main" id="{4A78FA88-CCA8-22CF-A1E4-E81051772051}"/>
              </a:ext>
            </a:extLst>
          </p:cNvPr>
          <p:cNvSpPr>
            <a:spLocks noGrp="1"/>
          </p:cNvSpPr>
          <p:nvPr>
            <p:ph type="body" sz="quarter" idx="13"/>
          </p:nvPr>
        </p:nvSpPr>
        <p:spPr>
          <a:xfrm>
            <a:off x="1242963" y="3036087"/>
            <a:ext cx="4256020" cy="1090951"/>
          </a:xfrm>
        </p:spPr>
        <p:txBody>
          <a:bodyPr/>
          <a:lstStyle/>
          <a:p>
            <a:r>
              <a:rPr lang="en-US" noProof="1"/>
              <a:t>Setting aside a specific amount of money each month to fund a planned vacation in the near future. This goal can be achieved by budgeting and reducing discretionary spending.</a:t>
            </a:r>
            <a:endParaRPr lang="en-US"/>
          </a:p>
        </p:txBody>
      </p:sp>
      <p:sp>
        <p:nvSpPr>
          <p:cNvPr id="17" name="Text Placeholder 16">
            <a:extLst>
              <a:ext uri="{FF2B5EF4-FFF2-40B4-BE49-F238E27FC236}">
                <a16:creationId xmlns:a16="http://schemas.microsoft.com/office/drawing/2014/main" id="{895A27A6-C12B-6E62-E6B9-B0F33D8DD585}"/>
              </a:ext>
            </a:extLst>
          </p:cNvPr>
          <p:cNvSpPr>
            <a:spLocks noGrp="1"/>
          </p:cNvSpPr>
          <p:nvPr>
            <p:ph type="body" idx="14"/>
          </p:nvPr>
        </p:nvSpPr>
        <p:spPr>
          <a:xfrm>
            <a:off x="6814263" y="2151448"/>
            <a:ext cx="4256019" cy="830527"/>
          </a:xfrm>
        </p:spPr>
        <p:txBody>
          <a:bodyPr/>
          <a:lstStyle/>
          <a:p>
            <a:r>
              <a:rPr lang="en-US" noProof="1"/>
              <a:t>Building an Emergency Fund</a:t>
            </a:r>
            <a:endParaRPr lang="en-US" altLang="zh-CN" noProof="1"/>
          </a:p>
        </p:txBody>
      </p:sp>
      <p:sp>
        <p:nvSpPr>
          <p:cNvPr id="18" name="Text Placeholder 17">
            <a:extLst>
              <a:ext uri="{FF2B5EF4-FFF2-40B4-BE49-F238E27FC236}">
                <a16:creationId xmlns:a16="http://schemas.microsoft.com/office/drawing/2014/main" id="{600E804C-4E50-0748-5874-01B78C889571}"/>
              </a:ext>
            </a:extLst>
          </p:cNvPr>
          <p:cNvSpPr>
            <a:spLocks noGrp="1"/>
          </p:cNvSpPr>
          <p:nvPr>
            <p:ph type="body" sz="quarter" idx="15"/>
          </p:nvPr>
        </p:nvSpPr>
        <p:spPr>
          <a:xfrm>
            <a:off x="6814263" y="3053057"/>
            <a:ext cx="4256020" cy="1090951"/>
          </a:xfrm>
        </p:spPr>
        <p:txBody>
          <a:bodyPr/>
          <a:lstStyle/>
          <a:p>
            <a:r>
              <a:rPr lang="en-US" noProof="1"/>
              <a:t>Accumulating savings to cover 3-6 months of living expenses for unforeseen circumstances. This involves prioritizing savings in the budget to ensure financial security.</a:t>
            </a:r>
            <a:endParaRPr lang="en-US"/>
          </a:p>
        </p:txBody>
      </p:sp>
      <p:sp>
        <p:nvSpPr>
          <p:cNvPr id="19" name="Text Placeholder 18">
            <a:extLst>
              <a:ext uri="{FF2B5EF4-FFF2-40B4-BE49-F238E27FC236}">
                <a16:creationId xmlns:a16="http://schemas.microsoft.com/office/drawing/2014/main" id="{65538BA7-B04D-C2DC-8BA9-3FECF614E0C0}"/>
              </a:ext>
            </a:extLst>
          </p:cNvPr>
          <p:cNvSpPr>
            <a:spLocks noGrp="1"/>
          </p:cNvSpPr>
          <p:nvPr>
            <p:ph type="body" idx="16"/>
          </p:nvPr>
        </p:nvSpPr>
        <p:spPr>
          <a:xfrm>
            <a:off x="1242963" y="4244427"/>
            <a:ext cx="4256019" cy="830527"/>
          </a:xfrm>
        </p:spPr>
        <p:txBody>
          <a:bodyPr/>
          <a:lstStyle/>
          <a:p>
            <a:r>
              <a:rPr lang="en-US" altLang="zh-CN" noProof="1"/>
              <a:t>Paying off Student Loans</a:t>
            </a:r>
            <a:endParaRPr lang="en-US"/>
          </a:p>
        </p:txBody>
      </p:sp>
      <p:sp>
        <p:nvSpPr>
          <p:cNvPr id="20" name="Text Placeholder 19">
            <a:extLst>
              <a:ext uri="{FF2B5EF4-FFF2-40B4-BE49-F238E27FC236}">
                <a16:creationId xmlns:a16="http://schemas.microsoft.com/office/drawing/2014/main" id="{9A3D8A16-1061-1241-A62B-E0DF75603102}"/>
              </a:ext>
            </a:extLst>
          </p:cNvPr>
          <p:cNvSpPr>
            <a:spLocks noGrp="1"/>
          </p:cNvSpPr>
          <p:nvPr>
            <p:ph type="body" sz="quarter" idx="17"/>
          </p:nvPr>
        </p:nvSpPr>
        <p:spPr>
          <a:xfrm>
            <a:off x="1242963" y="5121047"/>
            <a:ext cx="4256020" cy="1090951"/>
          </a:xfrm>
        </p:spPr>
        <p:txBody>
          <a:bodyPr/>
          <a:lstStyle/>
          <a:p>
            <a:r>
              <a:rPr lang="en-US" noProof="1"/>
              <a:t>Allocating extra funds towards repaying student loans faster. This goal requires disciplined budgeting and may involve cutting back on non-essential expenditures.</a:t>
            </a:r>
            <a:endParaRPr lang="en-US"/>
          </a:p>
        </p:txBody>
      </p:sp>
      <p:sp>
        <p:nvSpPr>
          <p:cNvPr id="21" name="Text Placeholder 20">
            <a:extLst>
              <a:ext uri="{FF2B5EF4-FFF2-40B4-BE49-F238E27FC236}">
                <a16:creationId xmlns:a16="http://schemas.microsoft.com/office/drawing/2014/main" id="{0DC8045C-7091-EDE6-EF31-47B97B96EE99}"/>
              </a:ext>
            </a:extLst>
          </p:cNvPr>
          <p:cNvSpPr>
            <a:spLocks noGrp="1"/>
          </p:cNvSpPr>
          <p:nvPr>
            <p:ph type="body" idx="18"/>
          </p:nvPr>
        </p:nvSpPr>
        <p:spPr>
          <a:xfrm>
            <a:off x="6814263" y="4244427"/>
            <a:ext cx="4256019" cy="830527"/>
          </a:xfrm>
        </p:spPr>
        <p:txBody>
          <a:bodyPr/>
          <a:lstStyle/>
          <a:p>
            <a:r>
              <a:rPr lang="en-US" altLang="zh-CN" noProof="1"/>
              <a:t>Retirement Planning</a:t>
            </a:r>
            <a:endParaRPr lang="en-US"/>
          </a:p>
        </p:txBody>
      </p:sp>
      <p:sp>
        <p:nvSpPr>
          <p:cNvPr id="22" name="Text Placeholder 21">
            <a:extLst>
              <a:ext uri="{FF2B5EF4-FFF2-40B4-BE49-F238E27FC236}">
                <a16:creationId xmlns:a16="http://schemas.microsoft.com/office/drawing/2014/main" id="{B2FA9558-16E9-23C5-978D-2F69E6BBB3B5}"/>
              </a:ext>
            </a:extLst>
          </p:cNvPr>
          <p:cNvSpPr>
            <a:spLocks noGrp="1"/>
          </p:cNvSpPr>
          <p:nvPr>
            <p:ph type="body" sz="quarter" idx="19"/>
          </p:nvPr>
        </p:nvSpPr>
        <p:spPr>
          <a:xfrm>
            <a:off x="6814263" y="5121047"/>
            <a:ext cx="4256020" cy="1090951"/>
          </a:xfrm>
        </p:spPr>
        <p:txBody>
          <a:bodyPr/>
          <a:lstStyle/>
          <a:p>
            <a:r>
              <a:rPr lang="en-US" noProof="1"/>
              <a:t>Contributing regularly to retirement accounts to build a sufficient nest egg. It involves understanding retirement needs and adjusting budget allocations accordingly.</a:t>
            </a:r>
            <a:endParaRPr lang="en-US"/>
          </a:p>
        </p:txBody>
      </p:sp>
    </p:spTree>
    <p:custDataLst>
      <p:tags r:id="rId1"/>
    </p:custDataLst>
    <p:extLst>
      <p:ext uri="{BB962C8B-B14F-4D97-AF65-F5344CB8AC3E}">
        <p14:creationId xmlns:p14="http://schemas.microsoft.com/office/powerpoint/2010/main" val="25952836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FFICEPLUS.THEME" val="template.pptx"/>
</p:tagLst>
</file>

<file path=ppt/tags/tag10.xml><?xml version="1.0" encoding="utf-8"?>
<p:tagLst xmlns:a="http://schemas.openxmlformats.org/drawingml/2006/main" xmlns:r="http://schemas.openxmlformats.org/officeDocument/2006/relationships" xmlns:p="http://schemas.openxmlformats.org/presentationml/2006/main">
  <p:tag name="OFFICEPLUS.TEMPLATE" val="0b6409aa-3085-46a6-a876-aea84eab6c98.pptx"/>
</p:tagLst>
</file>

<file path=ppt/tags/tag11.xml><?xml version="1.0" encoding="utf-8"?>
<p:tagLst xmlns:a="http://schemas.openxmlformats.org/drawingml/2006/main" xmlns:r="http://schemas.openxmlformats.org/officeDocument/2006/relationships" xmlns:p="http://schemas.openxmlformats.org/presentationml/2006/main">
  <p:tag name="OFFICEPLUS.TEMPLATE" val="adac6117-069c-4518-8d69-93220a206673.pptx"/>
</p:tagLst>
</file>

<file path=ppt/tags/tag2.xml><?xml version="1.0" encoding="utf-8"?>
<p:tagLst xmlns:a="http://schemas.openxmlformats.org/drawingml/2006/main" xmlns:r="http://schemas.openxmlformats.org/officeDocument/2006/relationships" xmlns:p="http://schemas.openxmlformats.org/presentationml/2006/main">
  <p:tag name="OFFICEPLUS.TEMPLATE" val="49dd060f-7b3c-4145-bd9c-ea0aa73d6332.pptx"/>
</p:tagLst>
</file>

<file path=ppt/tags/tag3.xml><?xml version="1.0" encoding="utf-8"?>
<p:tagLst xmlns:a="http://schemas.openxmlformats.org/drawingml/2006/main" xmlns:r="http://schemas.openxmlformats.org/officeDocument/2006/relationships" xmlns:p="http://schemas.openxmlformats.org/presentationml/2006/main">
  <p:tag name="OFFICEPLUS.TEMPLATE" val="6578c4c7-e13b-4bc2-a48b-0d493a2b6cfe.pptx"/>
</p:tagLst>
</file>

<file path=ppt/tags/tag4.xml><?xml version="1.0" encoding="utf-8"?>
<p:tagLst xmlns:a="http://schemas.openxmlformats.org/drawingml/2006/main" xmlns:r="http://schemas.openxmlformats.org/officeDocument/2006/relationships" xmlns:p="http://schemas.openxmlformats.org/presentationml/2006/main">
  <p:tag name="OFFICEPLUS.TEMPLATE" val="cc9a1441-0c96-4a73-833c-00183c4f2758.pptx"/>
</p:tagLst>
</file>

<file path=ppt/tags/tag5.xml><?xml version="1.0" encoding="utf-8"?>
<p:tagLst xmlns:a="http://schemas.openxmlformats.org/drawingml/2006/main" xmlns:r="http://schemas.openxmlformats.org/officeDocument/2006/relationships" xmlns:p="http://schemas.openxmlformats.org/presentationml/2006/main">
  <p:tag name="OFFICEPLUS.TEMPLATE" val="8a245ac7-8344-459a-b9d4-1fffc5d0cb56.pptx"/>
</p:tagLst>
</file>

<file path=ppt/tags/tag6.xml><?xml version="1.0" encoding="utf-8"?>
<p:tagLst xmlns:a="http://schemas.openxmlformats.org/drawingml/2006/main" xmlns:r="http://schemas.openxmlformats.org/officeDocument/2006/relationships" xmlns:p="http://schemas.openxmlformats.org/presentationml/2006/main">
  <p:tag name="OFFICEPLUS.TEMPLATE" val="3862a301-7349-470e-9bf3-8c0416437de8.pptx"/>
</p:tagLst>
</file>

<file path=ppt/tags/tag7.xml><?xml version="1.0" encoding="utf-8"?>
<p:tagLst xmlns:a="http://schemas.openxmlformats.org/drawingml/2006/main" xmlns:r="http://schemas.openxmlformats.org/officeDocument/2006/relationships" xmlns:p="http://schemas.openxmlformats.org/presentationml/2006/main">
  <p:tag name="OFFICEPLUS.TEMPLATE" val="e70a9e90-92c1-4166-94d6-b2b50e3bc738.pptx"/>
</p:tagLst>
</file>

<file path=ppt/tags/tag8.xml><?xml version="1.0" encoding="utf-8"?>
<p:tagLst xmlns:a="http://schemas.openxmlformats.org/drawingml/2006/main" xmlns:r="http://schemas.openxmlformats.org/officeDocument/2006/relationships" xmlns:p="http://schemas.openxmlformats.org/presentationml/2006/main">
  <p:tag name="OFFICEPLUS.TEMPLATE" val="0b6409aa-3085-46a6-a876-aea84eab6c98.pptx"/>
</p:tagLst>
</file>

<file path=ppt/tags/tag9.xml><?xml version="1.0" encoding="utf-8"?>
<p:tagLst xmlns:a="http://schemas.openxmlformats.org/drawingml/2006/main" xmlns:r="http://schemas.openxmlformats.org/officeDocument/2006/relationships" xmlns:p="http://schemas.openxmlformats.org/presentationml/2006/main">
  <p:tag name="OFFICEPLUS.TEMPLATE" val="695e15bc-dc57-43ad-8c2e-b97c4169b5e6.pptx"/>
</p:tagLst>
</file>

<file path=ppt/theme/theme1.xml><?xml version="1.0" encoding="utf-8"?>
<a:theme xmlns:a="http://schemas.openxmlformats.org/drawingml/2006/main" name="Custom">
  <a:themeElements>
    <a:clrScheme name="自定义 11">
      <a:dk1>
        <a:sysClr val="windowText" lastClr="000000"/>
      </a:dk1>
      <a:lt1>
        <a:sysClr val="window" lastClr="FFFFFF"/>
      </a:lt1>
      <a:dk2>
        <a:srgbClr val="454551"/>
      </a:dk2>
      <a:lt2>
        <a:srgbClr val="D8D9DC"/>
      </a:lt2>
      <a:accent1>
        <a:srgbClr val="8076FD"/>
      </a:accent1>
      <a:accent2>
        <a:srgbClr val="232328"/>
      </a:accent2>
      <a:accent3>
        <a:srgbClr val="4EA6DC"/>
      </a:accent3>
      <a:accent4>
        <a:srgbClr val="4775E7"/>
      </a:accent4>
      <a:accent5>
        <a:srgbClr val="AC6AE8"/>
      </a:accent5>
      <a:accent6>
        <a:srgbClr val="D54773"/>
      </a:accent6>
      <a:hlink>
        <a:srgbClr val="6B9F25"/>
      </a:hlink>
      <a:folHlink>
        <a:srgbClr val="8C8C8C"/>
      </a:folHlink>
    </a:clrScheme>
    <a:fontScheme name="Custom 2">
      <a:majorFont>
        <a:latin typeface="Meiryo"/>
        <a:ea typeface=""/>
        <a:cs typeface=""/>
      </a:majorFont>
      <a:minorFont>
        <a:latin typeface="Franklin Gothic Book"/>
        <a:ea typeface=""/>
        <a:cs typeface=""/>
      </a:minorFont>
    </a:fontScheme>
    <a:fmtScheme name="OfficePLU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PLUS"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867FBBEFD40724CA20725D6B3094130" ma:contentTypeVersion="14" ma:contentTypeDescription="Create a new document." ma:contentTypeScope="" ma:versionID="b563ecc397a77cd5d82b22a852f9d63c">
  <xsd:schema xmlns:xsd="http://www.w3.org/2001/XMLSchema" xmlns:xs="http://www.w3.org/2001/XMLSchema" xmlns:p="http://schemas.microsoft.com/office/2006/metadata/properties" xmlns:ns1="http://schemas.microsoft.com/sharepoint/v3" xmlns:ns2="21705155-b4ce-4c69-95dc-4fd6cb8c5571" xmlns:ns3="38de0ec0-4312-429b-9ba4-a6f7899b86f2" targetNamespace="http://schemas.microsoft.com/office/2006/metadata/properties" ma:root="true" ma:fieldsID="514fef1a96c1431b584933149cb0dc9f" ns1:_="" ns2:_="" ns3:_="">
    <xsd:import namespace="http://schemas.microsoft.com/sharepoint/v3"/>
    <xsd:import namespace="21705155-b4ce-4c69-95dc-4fd6cb8c5571"/>
    <xsd:import namespace="38de0ec0-4312-429b-9ba4-a6f7899b86f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Billing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705155-b4ce-4c69-95dc-4fd6cb8c5571"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BillingMetadata" ma:index="1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8de0ec0-4312-429b-9ba4-a6f7899b86f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61ef2866-7176-4fd6-ae15-58358271bbbc}" ma:internalName="TaxCatchAll" ma:showField="CatchAllData" ma:web="38de0ec0-4312-429b-9ba4-a6f7899b86f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38de0ec0-4312-429b-9ba4-a6f7899b86f2" xsi:nil="true"/>
    <_ip_UnifiedCompliancePolicyProperties xmlns="http://schemas.microsoft.com/sharepoint/v3" xsi:nil="true"/>
    <lcf76f155ced4ddcb4097134ff3c332f xmlns="21705155-b4ce-4c69-95dc-4fd6cb8c5571">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55E0DC9-32A2-412B-BBED-98FD58D61F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1705155-b4ce-4c69-95dc-4fd6cb8c5571"/>
    <ds:schemaRef ds:uri="38de0ec0-4312-429b-9ba4-a6f7899b86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C09CA36-217E-44A9-8C48-2D0E3203A494}">
  <ds:schemaRefs>
    <ds:schemaRef ds:uri="http://schemas.microsoft.com/sharepoint/v3/contenttype/forms"/>
  </ds:schemaRefs>
</ds:datastoreItem>
</file>

<file path=customXml/itemProps3.xml><?xml version="1.0" encoding="utf-8"?>
<ds:datastoreItem xmlns:ds="http://schemas.openxmlformats.org/officeDocument/2006/customXml" ds:itemID="{B2A1FBFC-04F0-4094-926E-15D44DB73A00}">
  <ds:schemaRefs>
    <ds:schemaRef ds:uri="http://schemas.microsoft.com/office/2006/metadata/properties"/>
    <ds:schemaRef ds:uri="http://schemas.microsoft.com/office/infopath/2007/PartnerControls"/>
    <ds:schemaRef ds:uri="http://schemas.microsoft.com/sharepoint/v3"/>
    <ds:schemaRef ds:uri="38de0ec0-4312-429b-9ba4-a6f7899b86f2"/>
    <ds:schemaRef ds:uri="21705155-b4ce-4c69-95dc-4fd6cb8c5571"/>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3</TotalTime>
  <Words>1176</Words>
  <Application>Microsoft Office PowerPoint</Application>
  <PresentationFormat>Widescreen</PresentationFormat>
  <Paragraphs>128</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Meiryo</vt:lpstr>
      <vt:lpstr>Aptos</vt:lpstr>
      <vt:lpstr>Arial</vt:lpstr>
      <vt:lpstr>Franklin Gothic Book</vt:lpstr>
      <vt:lpstr>Poppins Bold</vt:lpstr>
      <vt:lpstr>Custom</vt:lpstr>
      <vt:lpstr>Budget Planning</vt:lpstr>
      <vt:lpstr>Agenda</vt:lpstr>
      <vt:lpstr>Budget Basics</vt:lpstr>
      <vt:lpstr>What is a Budget?</vt:lpstr>
      <vt:lpstr>Components of a Budget</vt:lpstr>
      <vt:lpstr>Financial Goals</vt:lpstr>
      <vt:lpstr>Importance of Financial Goals</vt:lpstr>
      <vt:lpstr>SMART Goals</vt:lpstr>
      <vt:lpstr>Examples Of Financial Goals</vt:lpstr>
      <vt:lpstr>Income &amp; Expenses</vt:lpstr>
      <vt:lpstr>Income Tracking Tools</vt:lpstr>
      <vt:lpstr>Categorizing Expenses</vt:lpstr>
      <vt:lpstr>Tools for Tracking</vt:lpstr>
      <vt:lpstr>Creating a Budget</vt:lpstr>
      <vt:lpstr>Budget Formats</vt:lpstr>
      <vt:lpstr>Balancing Your Budget</vt:lpstr>
      <vt:lpstr>Personalizing Your Budget</vt:lpstr>
      <vt:lpstr>Adjusting &amp; Optimizing</vt:lpstr>
      <vt:lpstr>Reviewing Your Budget</vt:lpstr>
      <vt:lpstr>Managing Unexpected Expenses</vt:lpstr>
      <vt:lpstr>Debt Management Strategies</vt:lpstr>
      <vt:lpstr>Thank You</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cp:keywords/>
  <dc:description/>
  <cp:lastModifiedBy>Sanyam Purohit</cp:lastModifiedBy>
  <cp:revision>4</cp:revision>
  <dcterms:modified xsi:type="dcterms:W3CDTF">2025-04-28T03:45:18Z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0x0101001867FBBEFD40724CA20725D6B3094130</vt:lpwstr>
  </property>
</Properties>
</file>

<file path=docProps/thumbnail.jpeg>
</file>